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270" r:id="rId4"/>
    <p:sldId id="271" r:id="rId5"/>
    <p:sldId id="282" r:id="rId6"/>
    <p:sldId id="289" r:id="rId7"/>
    <p:sldId id="290" r:id="rId8"/>
    <p:sldId id="291" r:id="rId9"/>
    <p:sldId id="292" r:id="rId10"/>
    <p:sldId id="294" r:id="rId11"/>
    <p:sldId id="295" r:id="rId12"/>
    <p:sldId id="296" r:id="rId13"/>
    <p:sldId id="297" r:id="rId14"/>
    <p:sldId id="302" r:id="rId15"/>
    <p:sldId id="303" r:id="rId16"/>
    <p:sldId id="304" r:id="rId17"/>
    <p:sldId id="305" r:id="rId18"/>
    <p:sldId id="306" r:id="rId19"/>
    <p:sldId id="307" r:id="rId20"/>
    <p:sldId id="308" r:id="rId21"/>
    <p:sldId id="309" r:id="rId22"/>
    <p:sldId id="310" r:id="rId23"/>
    <p:sldId id="313" r:id="rId24"/>
    <p:sldId id="432" r:id="rId25"/>
    <p:sldId id="315" r:id="rId26"/>
    <p:sldId id="316" r:id="rId27"/>
    <p:sldId id="318" r:id="rId28"/>
    <p:sldId id="319" r:id="rId29"/>
    <p:sldId id="320" r:id="rId30"/>
    <p:sldId id="327" r:id="rId31"/>
    <p:sldId id="329" r:id="rId32"/>
    <p:sldId id="325" r:id="rId33"/>
    <p:sldId id="326" r:id="rId34"/>
    <p:sldId id="347" r:id="rId35"/>
    <p:sldId id="436" r:id="rId36"/>
    <p:sldId id="353" r:id="rId37"/>
    <p:sldId id="354" r:id="rId38"/>
    <p:sldId id="355" r:id="rId39"/>
    <p:sldId id="356" r:id="rId40"/>
    <p:sldId id="357" r:id="rId41"/>
    <p:sldId id="358" r:id="rId42"/>
    <p:sldId id="359" r:id="rId43"/>
    <p:sldId id="365" r:id="rId44"/>
    <p:sldId id="366" r:id="rId45"/>
    <p:sldId id="367" r:id="rId46"/>
    <p:sldId id="368" r:id="rId47"/>
    <p:sldId id="370" r:id="rId48"/>
    <p:sldId id="371" r:id="rId49"/>
    <p:sldId id="373" r:id="rId50"/>
    <p:sldId id="374" r:id="rId51"/>
    <p:sldId id="375" r:id="rId52"/>
    <p:sldId id="403" r:id="rId53"/>
    <p:sldId id="407" r:id="rId54"/>
    <p:sldId id="383" r:id="rId55"/>
    <p:sldId id="384" r:id="rId56"/>
    <p:sldId id="385" r:id="rId57"/>
    <p:sldId id="386" r:id="rId58"/>
    <p:sldId id="387" r:id="rId59"/>
    <p:sldId id="388" r:id="rId60"/>
    <p:sldId id="389" r:id="rId61"/>
    <p:sldId id="390" r:id="rId62"/>
    <p:sldId id="392" r:id="rId63"/>
    <p:sldId id="393" r:id="rId64"/>
    <p:sldId id="394" r:id="rId65"/>
    <p:sldId id="39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65"/>
    <p:restoredTop sz="94694"/>
  </p:normalViewPr>
  <p:slideViewPr>
    <p:cSldViewPr snapToGrid="0" snapToObjects="1">
      <p:cViewPr varScale="1">
        <p:scale>
          <a:sx n="81" d="100"/>
          <a:sy n="81" d="100"/>
        </p:scale>
        <p:origin x="318"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ata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13.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6" Type="http://schemas.openxmlformats.org/officeDocument/2006/relationships/image" Target="../media/image83.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diagrams/_rels/data14.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4.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svg"/><Relationship Id="rId16" Type="http://schemas.openxmlformats.org/officeDocument/2006/relationships/image" Target="../media/image98.svg"/><Relationship Id="rId1" Type="http://schemas.openxmlformats.org/officeDocument/2006/relationships/image" Target="../media/image85.png"/><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5.svg"/></Relationships>
</file>

<file path=ppt/diagrams/_rels/data15.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64.png"/><Relationship Id="rId7" Type="http://schemas.openxmlformats.org/officeDocument/2006/relationships/image" Target="../media/image99.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65.svg"/></Relationships>
</file>

<file path=ppt/diagrams/_rels/data2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diagrams/_rels/data21.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1.svg"/><Relationship Id="rId2" Type="http://schemas.openxmlformats.org/officeDocument/2006/relationships/image" Target="../media/image113.svg"/><Relationship Id="rId16" Type="http://schemas.openxmlformats.org/officeDocument/2006/relationships/image" Target="../media/image61.svg"/><Relationship Id="rId1" Type="http://schemas.openxmlformats.org/officeDocument/2006/relationships/image" Target="../media/image112.png"/><Relationship Id="rId6" Type="http://schemas.openxmlformats.org/officeDocument/2006/relationships/image" Target="../media/image65.svg"/><Relationship Id="rId11" Type="http://schemas.openxmlformats.org/officeDocument/2006/relationships/image" Target="../media/image120.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1.svg"/><Relationship Id="rId4" Type="http://schemas.openxmlformats.org/officeDocument/2006/relationships/image" Target="../media/image115.svg"/><Relationship Id="rId9" Type="http://schemas.openxmlformats.org/officeDocument/2006/relationships/image" Target="../media/image119.png"/><Relationship Id="rId14" Type="http://schemas.openxmlformats.org/officeDocument/2006/relationships/image" Target="../media/image123.svg"/></Relationships>
</file>

<file path=ppt/diagrams/_rels/data22.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80.png"/><Relationship Id="rId7"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81.svg"/></Relationships>
</file>

<file path=ppt/diagrams/_rels/data25.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27.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svg"/><Relationship Id="rId1" Type="http://schemas.openxmlformats.org/officeDocument/2006/relationships/image" Target="../media/image142.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svg"/></Relationships>
</file>

<file path=ppt/diagrams/_rels/data28.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svg"/><Relationship Id="rId1" Type="http://schemas.openxmlformats.org/officeDocument/2006/relationships/image" Target="../media/image150.png"/><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0.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61.png"/><Relationship Id="rId7" Type="http://schemas.openxmlformats.org/officeDocument/2006/relationships/image" Target="../media/image163.png"/><Relationship Id="rId2" Type="http://schemas.openxmlformats.org/officeDocument/2006/relationships/image" Target="../media/image160.svg"/><Relationship Id="rId1" Type="http://schemas.openxmlformats.org/officeDocument/2006/relationships/image" Target="../media/image15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166.svg"/><Relationship Id="rId4" Type="http://schemas.openxmlformats.org/officeDocument/2006/relationships/image" Target="../media/image162.svg"/><Relationship Id="rId9" Type="http://schemas.openxmlformats.org/officeDocument/2006/relationships/image" Target="../media/image165.png"/></Relationships>
</file>

<file path=ppt/diagrams/_rels/data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6" Type="http://schemas.openxmlformats.org/officeDocument/2006/relationships/image" Target="../media/image83.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4.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svg"/><Relationship Id="rId16" Type="http://schemas.openxmlformats.org/officeDocument/2006/relationships/image" Target="../media/image98.svg"/><Relationship Id="rId1" Type="http://schemas.openxmlformats.org/officeDocument/2006/relationships/image" Target="../media/image85.png"/><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5.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64.png"/><Relationship Id="rId7" Type="http://schemas.openxmlformats.org/officeDocument/2006/relationships/image" Target="../media/image99.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65.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1.svg"/><Relationship Id="rId2" Type="http://schemas.openxmlformats.org/officeDocument/2006/relationships/image" Target="../media/image113.svg"/><Relationship Id="rId16" Type="http://schemas.openxmlformats.org/officeDocument/2006/relationships/image" Target="../media/image61.svg"/><Relationship Id="rId1" Type="http://schemas.openxmlformats.org/officeDocument/2006/relationships/image" Target="../media/image112.png"/><Relationship Id="rId6" Type="http://schemas.openxmlformats.org/officeDocument/2006/relationships/image" Target="../media/image65.svg"/><Relationship Id="rId11" Type="http://schemas.openxmlformats.org/officeDocument/2006/relationships/image" Target="../media/image120.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1.svg"/><Relationship Id="rId4" Type="http://schemas.openxmlformats.org/officeDocument/2006/relationships/image" Target="../media/image115.svg"/><Relationship Id="rId9" Type="http://schemas.openxmlformats.org/officeDocument/2006/relationships/image" Target="../media/image119.png"/><Relationship Id="rId14" Type="http://schemas.openxmlformats.org/officeDocument/2006/relationships/image" Target="../media/image123.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80.png"/><Relationship Id="rId7"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81.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27.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svg"/><Relationship Id="rId1" Type="http://schemas.openxmlformats.org/officeDocument/2006/relationships/image" Target="../media/image142.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svg"/></Relationships>
</file>

<file path=ppt/diagrams/_rels/drawing28.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svg"/><Relationship Id="rId1" Type="http://schemas.openxmlformats.org/officeDocument/2006/relationships/image" Target="../media/image150.png"/><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61.png"/><Relationship Id="rId7" Type="http://schemas.openxmlformats.org/officeDocument/2006/relationships/image" Target="../media/image163.png"/><Relationship Id="rId2" Type="http://schemas.openxmlformats.org/officeDocument/2006/relationships/image" Target="../media/image160.svg"/><Relationship Id="rId1" Type="http://schemas.openxmlformats.org/officeDocument/2006/relationships/image" Target="../media/image159.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166.svg"/><Relationship Id="rId4" Type="http://schemas.openxmlformats.org/officeDocument/2006/relationships/image" Target="../media/image162.svg"/><Relationship Id="rId9" Type="http://schemas.openxmlformats.org/officeDocument/2006/relationships/image" Target="../media/image16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955BD1-7E85-44BE-9FE3-95E0C13ED635}"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AC130264-5F3C-4914-ABC1-8C2DDCE9C192}">
      <dgm:prSet/>
      <dgm:spPr/>
      <dgm:t>
        <a:bodyPr/>
        <a:lstStyle/>
        <a:p>
          <a:r>
            <a:rPr lang="en-US" b="1" dirty="0">
              <a:solidFill>
                <a:schemeClr val="tx1"/>
              </a:solidFill>
            </a:rPr>
            <a:t>Cloud Customers</a:t>
          </a:r>
        </a:p>
      </dgm:t>
    </dgm:pt>
    <dgm:pt modelId="{7A9C1A07-21F4-465E-9A38-929825E4CB06}" type="parTrans" cxnId="{DFCD0790-5CCF-4952-8BA6-AF81F33CA532}">
      <dgm:prSet/>
      <dgm:spPr/>
      <dgm:t>
        <a:bodyPr/>
        <a:lstStyle/>
        <a:p>
          <a:endParaRPr lang="en-US"/>
        </a:p>
      </dgm:t>
    </dgm:pt>
    <dgm:pt modelId="{8185B3D9-F50E-474A-85C5-E1939A3C85D0}" type="sibTrans" cxnId="{DFCD0790-5CCF-4952-8BA6-AF81F33CA532}">
      <dgm:prSet/>
      <dgm:spPr/>
      <dgm:t>
        <a:bodyPr/>
        <a:lstStyle/>
        <a:p>
          <a:endParaRPr lang="en-US"/>
        </a:p>
      </dgm:t>
    </dgm:pt>
    <dgm:pt modelId="{9B2347E4-666B-49AC-A048-034136C432B7}">
      <dgm:prSet custT="1"/>
      <dgm:spPr/>
      <dgm:t>
        <a:bodyPr/>
        <a:lstStyle/>
        <a:p>
          <a:r>
            <a:rPr lang="en-US" sz="1600" dirty="0"/>
            <a:t>An individual or entity that utilizes or subscribes to cloud-based services or resources. </a:t>
          </a:r>
        </a:p>
      </dgm:t>
    </dgm:pt>
    <dgm:pt modelId="{84265DEA-C91D-4203-9366-334A9244E9E6}" type="parTrans" cxnId="{1200D34A-D6D1-4F41-9952-A76F6E8F4F01}">
      <dgm:prSet/>
      <dgm:spPr/>
      <dgm:t>
        <a:bodyPr/>
        <a:lstStyle/>
        <a:p>
          <a:endParaRPr lang="en-US"/>
        </a:p>
      </dgm:t>
    </dgm:pt>
    <dgm:pt modelId="{F4CE3901-237B-48D7-BFDC-6C9A7D005A17}" type="sibTrans" cxnId="{1200D34A-D6D1-4F41-9952-A76F6E8F4F01}">
      <dgm:prSet/>
      <dgm:spPr/>
      <dgm:t>
        <a:bodyPr/>
        <a:lstStyle/>
        <a:p>
          <a:endParaRPr lang="en-US"/>
        </a:p>
      </dgm:t>
    </dgm:pt>
    <dgm:pt modelId="{DCEDBE9C-B32D-4404-9678-CAF44A8784A2}">
      <dgm:prSet/>
      <dgm:spPr/>
      <dgm:t>
        <a:bodyPr/>
        <a:lstStyle/>
        <a:p>
          <a:r>
            <a:rPr lang="en-US" b="1" dirty="0">
              <a:solidFill>
                <a:schemeClr val="tx1"/>
              </a:solidFill>
            </a:rPr>
            <a:t>Cloud Service Provider CSP</a:t>
          </a:r>
        </a:p>
      </dgm:t>
    </dgm:pt>
    <dgm:pt modelId="{10F34048-7640-44F8-AAB2-73B4A4F93A48}" type="parTrans" cxnId="{25EC1FE6-B134-45E7-85C5-54D2ED72601B}">
      <dgm:prSet/>
      <dgm:spPr/>
      <dgm:t>
        <a:bodyPr/>
        <a:lstStyle/>
        <a:p>
          <a:endParaRPr lang="en-US"/>
        </a:p>
      </dgm:t>
    </dgm:pt>
    <dgm:pt modelId="{7CB661B6-A072-4E66-AF87-DF6B260D2631}" type="sibTrans" cxnId="{25EC1FE6-B134-45E7-85C5-54D2ED72601B}">
      <dgm:prSet/>
      <dgm:spPr/>
      <dgm:t>
        <a:bodyPr/>
        <a:lstStyle/>
        <a:p>
          <a:endParaRPr lang="en-US"/>
        </a:p>
      </dgm:t>
    </dgm:pt>
    <dgm:pt modelId="{5F46A2A5-5590-463C-BC60-AC96FF7AF605}">
      <dgm:prSet custT="1"/>
      <dgm:spPr/>
      <dgm:t>
        <a:bodyPr/>
        <a:lstStyle/>
        <a:p>
          <a:r>
            <a:rPr lang="en-US" sz="1600" dirty="0"/>
            <a:t>A company that provides cloud-based platform, infrastructure, application, or storage service to other organization and/or individuals, usually for a fee, otherwise known to client “As a Service”</a:t>
          </a:r>
        </a:p>
      </dgm:t>
    </dgm:pt>
    <dgm:pt modelId="{DC804DA0-E13D-4B41-BB82-E7FFB4CFF055}" type="parTrans" cxnId="{25F334D8-FD12-4926-B7E6-DA8D28E096C7}">
      <dgm:prSet/>
      <dgm:spPr/>
      <dgm:t>
        <a:bodyPr/>
        <a:lstStyle/>
        <a:p>
          <a:endParaRPr lang="en-US"/>
        </a:p>
      </dgm:t>
    </dgm:pt>
    <dgm:pt modelId="{A046DAE1-4463-41D1-888F-15DDF9ECDB7C}" type="sibTrans" cxnId="{25F334D8-FD12-4926-B7E6-DA8D28E096C7}">
      <dgm:prSet/>
      <dgm:spPr/>
      <dgm:t>
        <a:bodyPr/>
        <a:lstStyle/>
        <a:p>
          <a:endParaRPr lang="en-US"/>
        </a:p>
      </dgm:t>
    </dgm:pt>
    <dgm:pt modelId="{492F0767-0F95-4D6F-A4A7-0529887A0CF3}">
      <dgm:prSet/>
      <dgm:spPr/>
      <dgm:t>
        <a:bodyPr/>
        <a:lstStyle/>
        <a:p>
          <a:r>
            <a:rPr lang="en-US" b="1" dirty="0">
              <a:solidFill>
                <a:schemeClr val="tx1"/>
              </a:solidFill>
            </a:rPr>
            <a:t>Cloud Computing Reseller</a:t>
          </a:r>
        </a:p>
      </dgm:t>
    </dgm:pt>
    <dgm:pt modelId="{97D3C4DF-A9B1-4F7F-B68D-739373830DD8}" type="parTrans" cxnId="{95F71A24-8E9B-494F-B465-F0B5522AAD9C}">
      <dgm:prSet/>
      <dgm:spPr/>
      <dgm:t>
        <a:bodyPr/>
        <a:lstStyle/>
        <a:p>
          <a:endParaRPr lang="en-US"/>
        </a:p>
      </dgm:t>
    </dgm:pt>
    <dgm:pt modelId="{EC4673EC-9C12-4BBD-A9C7-BE71E6A36CEB}" type="sibTrans" cxnId="{95F71A24-8E9B-494F-B465-F0B5522AAD9C}">
      <dgm:prSet/>
      <dgm:spPr/>
      <dgm:t>
        <a:bodyPr/>
        <a:lstStyle/>
        <a:p>
          <a:endParaRPr lang="en-US"/>
        </a:p>
      </dgm:t>
    </dgm:pt>
    <dgm:pt modelId="{D3A88A75-FF9F-451F-8048-4E8C56512A18}">
      <dgm:prSet custT="1"/>
      <dgm:spPr/>
      <dgm:t>
        <a:bodyPr/>
        <a:lstStyle/>
        <a:p>
          <a:r>
            <a:rPr lang="en-US" sz="1600" dirty="0"/>
            <a:t>A cloud computing reseller is a company that purchases hosting services from a cloud server hosting or cloud computing provider and then re-sells them to its own customers. E.g. Ingram Mico,Web5</a:t>
          </a:r>
        </a:p>
      </dgm:t>
    </dgm:pt>
    <dgm:pt modelId="{70BBF52F-92C3-420A-9B9A-FC35373F39D9}" type="parTrans" cxnId="{4DF2AB41-8015-498A-A6B6-1DCB08C06CF2}">
      <dgm:prSet/>
      <dgm:spPr/>
      <dgm:t>
        <a:bodyPr/>
        <a:lstStyle/>
        <a:p>
          <a:endParaRPr lang="en-US"/>
        </a:p>
      </dgm:t>
    </dgm:pt>
    <dgm:pt modelId="{B1EE2911-4983-4126-93A7-852BED47BD0E}" type="sibTrans" cxnId="{4DF2AB41-8015-498A-A6B6-1DCB08C06CF2}">
      <dgm:prSet/>
      <dgm:spPr/>
      <dgm:t>
        <a:bodyPr/>
        <a:lstStyle/>
        <a:p>
          <a:endParaRPr lang="en-US"/>
        </a:p>
      </dgm:t>
    </dgm:pt>
    <dgm:pt modelId="{ECB86276-B214-6843-B2C1-865BB18C83A6}" type="pres">
      <dgm:prSet presAssocID="{00955BD1-7E85-44BE-9FE3-95E0C13ED635}" presName="Name0" presStyleCnt="0">
        <dgm:presLayoutVars>
          <dgm:dir/>
          <dgm:animLvl val="lvl"/>
          <dgm:resizeHandles val="exact"/>
        </dgm:presLayoutVars>
      </dgm:prSet>
      <dgm:spPr/>
    </dgm:pt>
    <dgm:pt modelId="{E77BCF2B-992D-9241-82C5-701B49C8B028}" type="pres">
      <dgm:prSet presAssocID="{AC130264-5F3C-4914-ABC1-8C2DDCE9C192}" presName="linNode" presStyleCnt="0"/>
      <dgm:spPr/>
    </dgm:pt>
    <dgm:pt modelId="{01E812F3-804B-5141-829E-8847FE2C8FC0}" type="pres">
      <dgm:prSet presAssocID="{AC130264-5F3C-4914-ABC1-8C2DDCE9C192}" presName="parentText" presStyleLbl="alignNode1" presStyleIdx="0" presStyleCnt="3">
        <dgm:presLayoutVars>
          <dgm:chMax val="1"/>
          <dgm:bulletEnabled/>
        </dgm:presLayoutVars>
      </dgm:prSet>
      <dgm:spPr/>
    </dgm:pt>
    <dgm:pt modelId="{01F21D78-72F2-1943-A8C7-9F728905F830}" type="pres">
      <dgm:prSet presAssocID="{AC130264-5F3C-4914-ABC1-8C2DDCE9C192}" presName="descendantText" presStyleLbl="alignAccFollowNode1" presStyleIdx="0" presStyleCnt="3">
        <dgm:presLayoutVars>
          <dgm:bulletEnabled/>
        </dgm:presLayoutVars>
      </dgm:prSet>
      <dgm:spPr/>
    </dgm:pt>
    <dgm:pt modelId="{02125C56-71B2-054D-9EDF-6A0B239635BA}" type="pres">
      <dgm:prSet presAssocID="{8185B3D9-F50E-474A-85C5-E1939A3C85D0}" presName="sp" presStyleCnt="0"/>
      <dgm:spPr/>
    </dgm:pt>
    <dgm:pt modelId="{FB43BA7A-5B05-2B42-B94B-4BBBFBE2756F}" type="pres">
      <dgm:prSet presAssocID="{DCEDBE9C-B32D-4404-9678-CAF44A8784A2}" presName="linNode" presStyleCnt="0"/>
      <dgm:spPr/>
    </dgm:pt>
    <dgm:pt modelId="{D3E377F3-5891-894D-9E1F-66312FCDD7B3}" type="pres">
      <dgm:prSet presAssocID="{DCEDBE9C-B32D-4404-9678-CAF44A8784A2}" presName="parentText" presStyleLbl="alignNode1" presStyleIdx="1" presStyleCnt="3">
        <dgm:presLayoutVars>
          <dgm:chMax val="1"/>
          <dgm:bulletEnabled/>
        </dgm:presLayoutVars>
      </dgm:prSet>
      <dgm:spPr/>
    </dgm:pt>
    <dgm:pt modelId="{1701CBAD-A733-DF4F-B1DE-6DE5613E8861}" type="pres">
      <dgm:prSet presAssocID="{DCEDBE9C-B32D-4404-9678-CAF44A8784A2}" presName="descendantText" presStyleLbl="alignAccFollowNode1" presStyleIdx="1" presStyleCnt="3">
        <dgm:presLayoutVars>
          <dgm:bulletEnabled/>
        </dgm:presLayoutVars>
      </dgm:prSet>
      <dgm:spPr/>
    </dgm:pt>
    <dgm:pt modelId="{AE3F30E2-DEEC-D540-B832-B9BFD76D5037}" type="pres">
      <dgm:prSet presAssocID="{7CB661B6-A072-4E66-AF87-DF6B260D2631}" presName="sp" presStyleCnt="0"/>
      <dgm:spPr/>
    </dgm:pt>
    <dgm:pt modelId="{37374BBA-BD1F-C142-B74E-844F64A7C1BD}" type="pres">
      <dgm:prSet presAssocID="{492F0767-0F95-4D6F-A4A7-0529887A0CF3}" presName="linNode" presStyleCnt="0"/>
      <dgm:spPr/>
    </dgm:pt>
    <dgm:pt modelId="{B4AC9B19-B1AD-2048-901F-3CF9317DF795}" type="pres">
      <dgm:prSet presAssocID="{492F0767-0F95-4D6F-A4A7-0529887A0CF3}" presName="parentText" presStyleLbl="alignNode1" presStyleIdx="2" presStyleCnt="3">
        <dgm:presLayoutVars>
          <dgm:chMax val="1"/>
          <dgm:bulletEnabled/>
        </dgm:presLayoutVars>
      </dgm:prSet>
      <dgm:spPr/>
    </dgm:pt>
    <dgm:pt modelId="{505AAD7E-0A04-6349-AE8C-54763599F17F}" type="pres">
      <dgm:prSet presAssocID="{492F0767-0F95-4D6F-A4A7-0529887A0CF3}" presName="descendantText" presStyleLbl="alignAccFollowNode1" presStyleIdx="2" presStyleCnt="3">
        <dgm:presLayoutVars>
          <dgm:bulletEnabled/>
        </dgm:presLayoutVars>
      </dgm:prSet>
      <dgm:spPr/>
    </dgm:pt>
  </dgm:ptLst>
  <dgm:cxnLst>
    <dgm:cxn modelId="{95F71A24-8E9B-494F-B465-F0B5522AAD9C}" srcId="{00955BD1-7E85-44BE-9FE3-95E0C13ED635}" destId="{492F0767-0F95-4D6F-A4A7-0529887A0CF3}" srcOrd="2" destOrd="0" parTransId="{97D3C4DF-A9B1-4F7F-B68D-739373830DD8}" sibTransId="{EC4673EC-9C12-4BBD-A9C7-BE71E6A36CEB}"/>
    <dgm:cxn modelId="{67FBD960-0047-7942-ABC0-0CEDC7599820}" type="presOf" srcId="{AC130264-5F3C-4914-ABC1-8C2DDCE9C192}" destId="{01E812F3-804B-5141-829E-8847FE2C8FC0}" srcOrd="0" destOrd="0" presId="urn:microsoft.com/office/officeart/2016/7/layout/VerticalSolidActionList"/>
    <dgm:cxn modelId="{4DF2AB41-8015-498A-A6B6-1DCB08C06CF2}" srcId="{492F0767-0F95-4D6F-A4A7-0529887A0CF3}" destId="{D3A88A75-FF9F-451F-8048-4E8C56512A18}" srcOrd="0" destOrd="0" parTransId="{70BBF52F-92C3-420A-9B9A-FC35373F39D9}" sibTransId="{B1EE2911-4983-4126-93A7-852BED47BD0E}"/>
    <dgm:cxn modelId="{E34AE949-E284-AC43-AFA6-2BF1D241CDD6}" type="presOf" srcId="{DCEDBE9C-B32D-4404-9678-CAF44A8784A2}" destId="{D3E377F3-5891-894D-9E1F-66312FCDD7B3}" srcOrd="0" destOrd="0" presId="urn:microsoft.com/office/officeart/2016/7/layout/VerticalSolidActionList"/>
    <dgm:cxn modelId="{1200D34A-D6D1-4F41-9952-A76F6E8F4F01}" srcId="{AC130264-5F3C-4914-ABC1-8C2DDCE9C192}" destId="{9B2347E4-666B-49AC-A048-034136C432B7}" srcOrd="0" destOrd="0" parTransId="{84265DEA-C91D-4203-9366-334A9244E9E6}" sibTransId="{F4CE3901-237B-48D7-BFDC-6C9A7D005A17}"/>
    <dgm:cxn modelId="{728F3654-F1EC-D948-832A-CBB8BF77EC1C}" type="presOf" srcId="{9B2347E4-666B-49AC-A048-034136C432B7}" destId="{01F21D78-72F2-1943-A8C7-9F728905F830}" srcOrd="0" destOrd="0" presId="urn:microsoft.com/office/officeart/2016/7/layout/VerticalSolidActionList"/>
    <dgm:cxn modelId="{DFCD0790-5CCF-4952-8BA6-AF81F33CA532}" srcId="{00955BD1-7E85-44BE-9FE3-95E0C13ED635}" destId="{AC130264-5F3C-4914-ABC1-8C2DDCE9C192}" srcOrd="0" destOrd="0" parTransId="{7A9C1A07-21F4-465E-9A38-929825E4CB06}" sibTransId="{8185B3D9-F50E-474A-85C5-E1939A3C85D0}"/>
    <dgm:cxn modelId="{BBC9DDAC-AE6D-F64B-8245-26B5FF270769}" type="presOf" srcId="{5F46A2A5-5590-463C-BC60-AC96FF7AF605}" destId="{1701CBAD-A733-DF4F-B1DE-6DE5613E8861}" srcOrd="0" destOrd="0" presId="urn:microsoft.com/office/officeart/2016/7/layout/VerticalSolidActionList"/>
    <dgm:cxn modelId="{187D31C6-52CC-534D-8431-98AB10561F3F}" type="presOf" srcId="{D3A88A75-FF9F-451F-8048-4E8C56512A18}" destId="{505AAD7E-0A04-6349-AE8C-54763599F17F}" srcOrd="0" destOrd="0" presId="urn:microsoft.com/office/officeart/2016/7/layout/VerticalSolidActionList"/>
    <dgm:cxn modelId="{9DC91ACE-1728-034C-BF8B-9020C85470E7}" type="presOf" srcId="{492F0767-0F95-4D6F-A4A7-0529887A0CF3}" destId="{B4AC9B19-B1AD-2048-901F-3CF9317DF795}" srcOrd="0" destOrd="0" presId="urn:microsoft.com/office/officeart/2016/7/layout/VerticalSolidActionList"/>
    <dgm:cxn modelId="{25F334D8-FD12-4926-B7E6-DA8D28E096C7}" srcId="{DCEDBE9C-B32D-4404-9678-CAF44A8784A2}" destId="{5F46A2A5-5590-463C-BC60-AC96FF7AF605}" srcOrd="0" destOrd="0" parTransId="{DC804DA0-E13D-4B41-BB82-E7FFB4CFF055}" sibTransId="{A046DAE1-4463-41D1-888F-15DDF9ECDB7C}"/>
    <dgm:cxn modelId="{25EC1FE6-B134-45E7-85C5-54D2ED72601B}" srcId="{00955BD1-7E85-44BE-9FE3-95E0C13ED635}" destId="{DCEDBE9C-B32D-4404-9678-CAF44A8784A2}" srcOrd="1" destOrd="0" parTransId="{10F34048-7640-44F8-AAB2-73B4A4F93A48}" sibTransId="{7CB661B6-A072-4E66-AF87-DF6B260D2631}"/>
    <dgm:cxn modelId="{697A20F2-F341-8743-92FE-8FFED6C90787}" type="presOf" srcId="{00955BD1-7E85-44BE-9FE3-95E0C13ED635}" destId="{ECB86276-B214-6843-B2C1-865BB18C83A6}" srcOrd="0" destOrd="0" presId="urn:microsoft.com/office/officeart/2016/7/layout/VerticalSolidActionList"/>
    <dgm:cxn modelId="{2257B5F4-4731-4A4E-A651-3FF68157EFE8}" type="presParOf" srcId="{ECB86276-B214-6843-B2C1-865BB18C83A6}" destId="{E77BCF2B-992D-9241-82C5-701B49C8B028}" srcOrd="0" destOrd="0" presId="urn:microsoft.com/office/officeart/2016/7/layout/VerticalSolidActionList"/>
    <dgm:cxn modelId="{EE9286FC-1A3D-F84C-A0B1-42969BCD6402}" type="presParOf" srcId="{E77BCF2B-992D-9241-82C5-701B49C8B028}" destId="{01E812F3-804B-5141-829E-8847FE2C8FC0}" srcOrd="0" destOrd="0" presId="urn:microsoft.com/office/officeart/2016/7/layout/VerticalSolidActionList"/>
    <dgm:cxn modelId="{DD961235-B233-2B4F-B4DA-03149C8E5218}" type="presParOf" srcId="{E77BCF2B-992D-9241-82C5-701B49C8B028}" destId="{01F21D78-72F2-1943-A8C7-9F728905F830}" srcOrd="1" destOrd="0" presId="urn:microsoft.com/office/officeart/2016/7/layout/VerticalSolidActionList"/>
    <dgm:cxn modelId="{BFC3C57C-FF94-E847-8DDE-DB6078B8CB4F}" type="presParOf" srcId="{ECB86276-B214-6843-B2C1-865BB18C83A6}" destId="{02125C56-71B2-054D-9EDF-6A0B239635BA}" srcOrd="1" destOrd="0" presId="urn:microsoft.com/office/officeart/2016/7/layout/VerticalSolidActionList"/>
    <dgm:cxn modelId="{CE9FF59B-24BB-2841-971E-24D9AC0562DD}" type="presParOf" srcId="{ECB86276-B214-6843-B2C1-865BB18C83A6}" destId="{FB43BA7A-5B05-2B42-B94B-4BBBFBE2756F}" srcOrd="2" destOrd="0" presId="urn:microsoft.com/office/officeart/2016/7/layout/VerticalSolidActionList"/>
    <dgm:cxn modelId="{24A8C765-9F61-3D45-B3C4-CADE249B748C}" type="presParOf" srcId="{FB43BA7A-5B05-2B42-B94B-4BBBFBE2756F}" destId="{D3E377F3-5891-894D-9E1F-66312FCDD7B3}" srcOrd="0" destOrd="0" presId="urn:microsoft.com/office/officeart/2016/7/layout/VerticalSolidActionList"/>
    <dgm:cxn modelId="{B29A6DB4-06E3-7243-AD0E-6A51FEC2AD09}" type="presParOf" srcId="{FB43BA7A-5B05-2B42-B94B-4BBBFBE2756F}" destId="{1701CBAD-A733-DF4F-B1DE-6DE5613E8861}" srcOrd="1" destOrd="0" presId="urn:microsoft.com/office/officeart/2016/7/layout/VerticalSolidActionList"/>
    <dgm:cxn modelId="{32498690-0BEA-1147-B19F-26353D00635D}" type="presParOf" srcId="{ECB86276-B214-6843-B2C1-865BB18C83A6}" destId="{AE3F30E2-DEEC-D540-B832-B9BFD76D5037}" srcOrd="3" destOrd="0" presId="urn:microsoft.com/office/officeart/2016/7/layout/VerticalSolidActionList"/>
    <dgm:cxn modelId="{9562ED61-E2C9-1B42-8946-6F1EDB64C823}" type="presParOf" srcId="{ECB86276-B214-6843-B2C1-865BB18C83A6}" destId="{37374BBA-BD1F-C142-B74E-844F64A7C1BD}" srcOrd="4" destOrd="0" presId="urn:microsoft.com/office/officeart/2016/7/layout/VerticalSolidActionList"/>
    <dgm:cxn modelId="{EC17643C-9893-9E46-930A-650EFC3CABE9}" type="presParOf" srcId="{37374BBA-BD1F-C142-B74E-844F64A7C1BD}" destId="{B4AC9B19-B1AD-2048-901F-3CF9317DF795}" srcOrd="0" destOrd="0" presId="urn:microsoft.com/office/officeart/2016/7/layout/VerticalSolidActionList"/>
    <dgm:cxn modelId="{C40F49CE-AF2C-F648-B739-BACBF0E9CC7A}" type="presParOf" srcId="{37374BBA-BD1F-C142-B74E-844F64A7C1BD}" destId="{505AAD7E-0A04-6349-AE8C-54763599F17F}"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EBAC10-1926-428A-B542-81AE73743EFB}"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F9B89B-2502-42F3-82C3-0BE95DBA49A7}">
      <dgm:prSet/>
      <dgm:spPr/>
      <dgm:t>
        <a:bodyPr/>
        <a:lstStyle/>
        <a:p>
          <a:pPr>
            <a:lnSpc>
              <a:spcPct val="100000"/>
            </a:lnSpc>
          </a:pPr>
          <a:r>
            <a:rPr lang="en-US"/>
            <a:t>Cloud Data Lifecycle</a:t>
          </a:r>
        </a:p>
      </dgm:t>
    </dgm:pt>
    <dgm:pt modelId="{8A474AFE-63D7-4E14-BF67-D8170E9618EA}" type="parTrans" cxnId="{AA5F19B1-57C5-4A7B-8E9C-3D08CCB1FE03}">
      <dgm:prSet/>
      <dgm:spPr/>
      <dgm:t>
        <a:bodyPr/>
        <a:lstStyle/>
        <a:p>
          <a:endParaRPr lang="en-US"/>
        </a:p>
      </dgm:t>
    </dgm:pt>
    <dgm:pt modelId="{42307886-3741-4F82-B5FF-7C18B24BF991}" type="sibTrans" cxnId="{AA5F19B1-57C5-4A7B-8E9C-3D08CCB1FE03}">
      <dgm:prSet/>
      <dgm:spPr/>
      <dgm:t>
        <a:bodyPr/>
        <a:lstStyle/>
        <a:p>
          <a:pPr>
            <a:lnSpc>
              <a:spcPct val="100000"/>
            </a:lnSpc>
          </a:pPr>
          <a:endParaRPr lang="en-US"/>
        </a:p>
      </dgm:t>
    </dgm:pt>
    <dgm:pt modelId="{85C95DC6-BB41-434C-AFF0-A9DD59B4FBA8}">
      <dgm:prSet/>
      <dgm:spPr/>
      <dgm:t>
        <a:bodyPr/>
        <a:lstStyle/>
        <a:p>
          <a:pPr>
            <a:lnSpc>
              <a:spcPct val="100000"/>
            </a:lnSpc>
          </a:pPr>
          <a:r>
            <a:rPr lang="en-US"/>
            <a:t>Design &amp; Implement Cloud data storage architecture</a:t>
          </a:r>
        </a:p>
      </dgm:t>
    </dgm:pt>
    <dgm:pt modelId="{BAF52665-1D25-46B9-BEE5-2ED77E6C5902}" type="parTrans" cxnId="{CB47AE3E-4FAE-40AF-9601-85B7B93CEAA8}">
      <dgm:prSet/>
      <dgm:spPr/>
      <dgm:t>
        <a:bodyPr/>
        <a:lstStyle/>
        <a:p>
          <a:endParaRPr lang="en-US"/>
        </a:p>
      </dgm:t>
    </dgm:pt>
    <dgm:pt modelId="{37F46712-E08A-4261-9A25-37D891E357BF}" type="sibTrans" cxnId="{CB47AE3E-4FAE-40AF-9601-85B7B93CEAA8}">
      <dgm:prSet/>
      <dgm:spPr/>
      <dgm:t>
        <a:bodyPr/>
        <a:lstStyle/>
        <a:p>
          <a:pPr>
            <a:lnSpc>
              <a:spcPct val="100000"/>
            </a:lnSpc>
          </a:pPr>
          <a:endParaRPr lang="en-US"/>
        </a:p>
      </dgm:t>
    </dgm:pt>
    <dgm:pt modelId="{78694406-44A0-4A5C-9EDE-B33E1E49BE27}">
      <dgm:prSet/>
      <dgm:spPr/>
      <dgm:t>
        <a:bodyPr/>
        <a:lstStyle/>
        <a:p>
          <a:pPr>
            <a:lnSpc>
              <a:spcPct val="100000"/>
            </a:lnSpc>
          </a:pPr>
          <a:r>
            <a:rPr lang="en-US"/>
            <a:t>Design and apply Data Security Strategies</a:t>
          </a:r>
        </a:p>
      </dgm:t>
    </dgm:pt>
    <dgm:pt modelId="{50CD736D-80EA-48C2-82DC-82B436A5FE7F}" type="parTrans" cxnId="{905C22A4-7A93-41A0-87E3-A9209E70B45C}">
      <dgm:prSet/>
      <dgm:spPr/>
      <dgm:t>
        <a:bodyPr/>
        <a:lstStyle/>
        <a:p>
          <a:endParaRPr lang="en-US"/>
        </a:p>
      </dgm:t>
    </dgm:pt>
    <dgm:pt modelId="{B4450556-DA81-44D4-9BB7-2FFDAB343B54}" type="sibTrans" cxnId="{905C22A4-7A93-41A0-87E3-A9209E70B45C}">
      <dgm:prSet/>
      <dgm:spPr/>
      <dgm:t>
        <a:bodyPr/>
        <a:lstStyle/>
        <a:p>
          <a:pPr>
            <a:lnSpc>
              <a:spcPct val="100000"/>
            </a:lnSpc>
          </a:pPr>
          <a:endParaRPr lang="en-US"/>
        </a:p>
      </dgm:t>
    </dgm:pt>
    <dgm:pt modelId="{4771AFFA-B3EB-4B48-AF09-DC462DF04E4C}">
      <dgm:prSet/>
      <dgm:spPr/>
      <dgm:t>
        <a:bodyPr/>
        <a:lstStyle/>
        <a:p>
          <a:pPr>
            <a:lnSpc>
              <a:spcPct val="100000"/>
            </a:lnSpc>
          </a:pPr>
          <a:r>
            <a:rPr lang="en-US"/>
            <a:t>Data Discovery and Classification Techniques</a:t>
          </a:r>
        </a:p>
      </dgm:t>
    </dgm:pt>
    <dgm:pt modelId="{61FF11FB-A8C7-490B-9D28-F49BEE546901}" type="parTrans" cxnId="{8D782D5A-610A-458A-B418-834227243BBA}">
      <dgm:prSet/>
      <dgm:spPr/>
      <dgm:t>
        <a:bodyPr/>
        <a:lstStyle/>
        <a:p>
          <a:endParaRPr lang="en-US"/>
        </a:p>
      </dgm:t>
    </dgm:pt>
    <dgm:pt modelId="{7041E4E1-72D1-47FE-9F77-38888FB5ACA6}" type="sibTrans" cxnId="{8D782D5A-610A-458A-B418-834227243BBA}">
      <dgm:prSet/>
      <dgm:spPr/>
      <dgm:t>
        <a:bodyPr/>
        <a:lstStyle/>
        <a:p>
          <a:pPr>
            <a:lnSpc>
              <a:spcPct val="100000"/>
            </a:lnSpc>
          </a:pPr>
          <a:endParaRPr lang="en-US"/>
        </a:p>
      </dgm:t>
    </dgm:pt>
    <dgm:pt modelId="{6A8AE0D7-C5F0-4D2B-82D8-93BB9837709B}">
      <dgm:prSet/>
      <dgm:spPr/>
      <dgm:t>
        <a:bodyPr/>
        <a:lstStyle/>
        <a:p>
          <a:pPr>
            <a:lnSpc>
              <a:spcPct val="100000"/>
            </a:lnSpc>
          </a:pPr>
          <a:r>
            <a:rPr lang="en-US"/>
            <a:t>Relevant Jurisdictional Data protection for Personally Identifiable Information (PII)</a:t>
          </a:r>
        </a:p>
      </dgm:t>
    </dgm:pt>
    <dgm:pt modelId="{56A79A6D-2F50-4877-8A84-D1AA0465902D}" type="parTrans" cxnId="{76239482-35CB-4F27-93BC-7A48927E3404}">
      <dgm:prSet/>
      <dgm:spPr/>
      <dgm:t>
        <a:bodyPr/>
        <a:lstStyle/>
        <a:p>
          <a:endParaRPr lang="en-US"/>
        </a:p>
      </dgm:t>
    </dgm:pt>
    <dgm:pt modelId="{6F6E71B7-9BA4-45A1-BF00-1DB0150806CC}" type="sibTrans" cxnId="{76239482-35CB-4F27-93BC-7A48927E3404}">
      <dgm:prSet/>
      <dgm:spPr/>
      <dgm:t>
        <a:bodyPr/>
        <a:lstStyle/>
        <a:p>
          <a:pPr>
            <a:lnSpc>
              <a:spcPct val="100000"/>
            </a:lnSpc>
          </a:pPr>
          <a:endParaRPr lang="en-US"/>
        </a:p>
      </dgm:t>
    </dgm:pt>
    <dgm:pt modelId="{BF96B113-CB26-4360-AAA3-EBC1BAE6396E}">
      <dgm:prSet/>
      <dgm:spPr/>
      <dgm:t>
        <a:bodyPr/>
        <a:lstStyle/>
        <a:p>
          <a:pPr>
            <a:lnSpc>
              <a:spcPct val="100000"/>
            </a:lnSpc>
          </a:pPr>
          <a:r>
            <a:rPr lang="en-US"/>
            <a:t>Data Rights Management</a:t>
          </a:r>
        </a:p>
      </dgm:t>
    </dgm:pt>
    <dgm:pt modelId="{C3DDB718-BDEA-427A-B010-20F30E2ED761}" type="parTrans" cxnId="{892D5A11-00E7-4DED-9FBB-F52D56720EF8}">
      <dgm:prSet/>
      <dgm:spPr/>
      <dgm:t>
        <a:bodyPr/>
        <a:lstStyle/>
        <a:p>
          <a:endParaRPr lang="en-US"/>
        </a:p>
      </dgm:t>
    </dgm:pt>
    <dgm:pt modelId="{B9188952-7023-413A-8283-C74FA0A59D01}" type="sibTrans" cxnId="{892D5A11-00E7-4DED-9FBB-F52D56720EF8}">
      <dgm:prSet/>
      <dgm:spPr/>
      <dgm:t>
        <a:bodyPr/>
        <a:lstStyle/>
        <a:p>
          <a:pPr>
            <a:lnSpc>
              <a:spcPct val="100000"/>
            </a:lnSpc>
          </a:pPr>
          <a:endParaRPr lang="en-US"/>
        </a:p>
      </dgm:t>
    </dgm:pt>
    <dgm:pt modelId="{FE3F8D14-7F02-4737-9BF7-60437A48E749}">
      <dgm:prSet/>
      <dgm:spPr/>
      <dgm:t>
        <a:bodyPr/>
        <a:lstStyle/>
        <a:p>
          <a:pPr>
            <a:lnSpc>
              <a:spcPct val="100000"/>
            </a:lnSpc>
          </a:pPr>
          <a:r>
            <a:rPr lang="en-US"/>
            <a:t>Data retention , Deletion and Archiving Policy</a:t>
          </a:r>
        </a:p>
      </dgm:t>
    </dgm:pt>
    <dgm:pt modelId="{E139265F-34CA-4307-9CA0-BA97E21BEB12}" type="parTrans" cxnId="{E48EEA3E-EE8B-4E3D-A09B-60DAE944A354}">
      <dgm:prSet/>
      <dgm:spPr/>
      <dgm:t>
        <a:bodyPr/>
        <a:lstStyle/>
        <a:p>
          <a:endParaRPr lang="en-US"/>
        </a:p>
      </dgm:t>
    </dgm:pt>
    <dgm:pt modelId="{1DD1BBCB-8711-4F38-A3B2-E1BF403DD662}" type="sibTrans" cxnId="{E48EEA3E-EE8B-4E3D-A09B-60DAE944A354}">
      <dgm:prSet/>
      <dgm:spPr/>
      <dgm:t>
        <a:bodyPr/>
        <a:lstStyle/>
        <a:p>
          <a:pPr>
            <a:lnSpc>
              <a:spcPct val="100000"/>
            </a:lnSpc>
          </a:pPr>
          <a:endParaRPr lang="en-US"/>
        </a:p>
      </dgm:t>
    </dgm:pt>
    <dgm:pt modelId="{D2F6347C-F2D2-411B-85EB-1DB57280ED2C}">
      <dgm:prSet/>
      <dgm:spPr/>
      <dgm:t>
        <a:bodyPr/>
        <a:lstStyle/>
        <a:p>
          <a:pPr>
            <a:lnSpc>
              <a:spcPct val="100000"/>
            </a:lnSpc>
          </a:pPr>
          <a:r>
            <a:rPr lang="en-US"/>
            <a:t>Auditability , Traceability, and Accountability of Data Events</a:t>
          </a:r>
        </a:p>
      </dgm:t>
    </dgm:pt>
    <dgm:pt modelId="{A517AF25-C578-46D0-8B0A-E8646553E6EA}" type="parTrans" cxnId="{441486EF-8FD8-45D4-B650-1C930FC6266C}">
      <dgm:prSet/>
      <dgm:spPr/>
      <dgm:t>
        <a:bodyPr/>
        <a:lstStyle/>
        <a:p>
          <a:endParaRPr lang="en-US"/>
        </a:p>
      </dgm:t>
    </dgm:pt>
    <dgm:pt modelId="{43B143A6-FEB4-41FD-A23A-D7369660C721}" type="sibTrans" cxnId="{441486EF-8FD8-45D4-B650-1C930FC6266C}">
      <dgm:prSet/>
      <dgm:spPr/>
      <dgm:t>
        <a:bodyPr/>
        <a:lstStyle/>
        <a:p>
          <a:endParaRPr lang="en-US"/>
        </a:p>
      </dgm:t>
    </dgm:pt>
    <dgm:pt modelId="{AA1D3D42-5EB5-482D-BFB1-797638038629}" type="pres">
      <dgm:prSet presAssocID="{70EBAC10-1926-428A-B542-81AE73743EFB}" presName="root" presStyleCnt="0">
        <dgm:presLayoutVars>
          <dgm:dir/>
          <dgm:resizeHandles val="exact"/>
        </dgm:presLayoutVars>
      </dgm:prSet>
      <dgm:spPr/>
    </dgm:pt>
    <dgm:pt modelId="{B5880A2E-8311-491D-9715-4B100644251A}" type="pres">
      <dgm:prSet presAssocID="{70EBAC10-1926-428A-B542-81AE73743EFB}" presName="container" presStyleCnt="0">
        <dgm:presLayoutVars>
          <dgm:dir/>
          <dgm:resizeHandles val="exact"/>
        </dgm:presLayoutVars>
      </dgm:prSet>
      <dgm:spPr/>
    </dgm:pt>
    <dgm:pt modelId="{7BC2D5EE-9470-4152-86AA-CFA5406FD2DC}" type="pres">
      <dgm:prSet presAssocID="{46F9B89B-2502-42F3-82C3-0BE95DBA49A7}" presName="compNode" presStyleCnt="0"/>
      <dgm:spPr/>
    </dgm:pt>
    <dgm:pt modelId="{40FE4759-9298-4FAA-A48E-41E46F52DDC2}" type="pres">
      <dgm:prSet presAssocID="{46F9B89B-2502-42F3-82C3-0BE95DBA49A7}" presName="iconBgRect" presStyleLbl="bgShp" presStyleIdx="0" presStyleCnt="8"/>
      <dgm:spPr/>
    </dgm:pt>
    <dgm:pt modelId="{53DCFE56-9B53-47F8-83AB-6D707BBAC6EF}" type="pres">
      <dgm:prSet presAssocID="{46F9B89B-2502-42F3-82C3-0BE95DBA49A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0927BF3D-BA61-47BF-A4D6-1B4032F793FA}" type="pres">
      <dgm:prSet presAssocID="{46F9B89B-2502-42F3-82C3-0BE95DBA49A7}" presName="spaceRect" presStyleCnt="0"/>
      <dgm:spPr/>
    </dgm:pt>
    <dgm:pt modelId="{04BC2107-5E96-48DA-835D-099DE00B4A64}" type="pres">
      <dgm:prSet presAssocID="{46F9B89B-2502-42F3-82C3-0BE95DBA49A7}" presName="textRect" presStyleLbl="revTx" presStyleIdx="0" presStyleCnt="8">
        <dgm:presLayoutVars>
          <dgm:chMax val="1"/>
          <dgm:chPref val="1"/>
        </dgm:presLayoutVars>
      </dgm:prSet>
      <dgm:spPr/>
    </dgm:pt>
    <dgm:pt modelId="{80AFEA76-C561-47FE-AE3B-E6DBD9B134CD}" type="pres">
      <dgm:prSet presAssocID="{42307886-3741-4F82-B5FF-7C18B24BF991}" presName="sibTrans" presStyleLbl="sibTrans2D1" presStyleIdx="0" presStyleCnt="0"/>
      <dgm:spPr/>
    </dgm:pt>
    <dgm:pt modelId="{1C5D4E01-965C-4EDB-99CC-D96F0D917B80}" type="pres">
      <dgm:prSet presAssocID="{85C95DC6-BB41-434C-AFF0-A9DD59B4FBA8}" presName="compNode" presStyleCnt="0"/>
      <dgm:spPr/>
    </dgm:pt>
    <dgm:pt modelId="{53B934F6-8C06-4383-9864-9CA98EA46208}" type="pres">
      <dgm:prSet presAssocID="{85C95DC6-BB41-434C-AFF0-A9DD59B4FBA8}" presName="iconBgRect" presStyleLbl="bgShp" presStyleIdx="1" presStyleCnt="8"/>
      <dgm:spPr/>
    </dgm:pt>
    <dgm:pt modelId="{5B400B09-1D08-484C-8EEC-010B399FC6C0}" type="pres">
      <dgm:prSet presAssocID="{85C95DC6-BB41-434C-AFF0-A9DD59B4FBA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751A0E8-DA72-4FBF-97D7-3D6B93750A89}" type="pres">
      <dgm:prSet presAssocID="{85C95DC6-BB41-434C-AFF0-A9DD59B4FBA8}" presName="spaceRect" presStyleCnt="0"/>
      <dgm:spPr/>
    </dgm:pt>
    <dgm:pt modelId="{5EE4A754-9A73-4BA4-B0DE-4E92B524737A}" type="pres">
      <dgm:prSet presAssocID="{85C95DC6-BB41-434C-AFF0-A9DD59B4FBA8}" presName="textRect" presStyleLbl="revTx" presStyleIdx="1" presStyleCnt="8">
        <dgm:presLayoutVars>
          <dgm:chMax val="1"/>
          <dgm:chPref val="1"/>
        </dgm:presLayoutVars>
      </dgm:prSet>
      <dgm:spPr/>
    </dgm:pt>
    <dgm:pt modelId="{D089A6D2-4094-4B29-9942-A213984CDF94}" type="pres">
      <dgm:prSet presAssocID="{37F46712-E08A-4261-9A25-37D891E357BF}" presName="sibTrans" presStyleLbl="sibTrans2D1" presStyleIdx="0" presStyleCnt="0"/>
      <dgm:spPr/>
    </dgm:pt>
    <dgm:pt modelId="{4F0FB937-0D44-4904-8B93-67ECC66AAC8C}" type="pres">
      <dgm:prSet presAssocID="{78694406-44A0-4A5C-9EDE-B33E1E49BE27}" presName="compNode" presStyleCnt="0"/>
      <dgm:spPr/>
    </dgm:pt>
    <dgm:pt modelId="{F70A8B92-5060-46EE-9E94-865D6C2F9CC0}" type="pres">
      <dgm:prSet presAssocID="{78694406-44A0-4A5C-9EDE-B33E1E49BE27}" presName="iconBgRect" presStyleLbl="bgShp" presStyleIdx="2" presStyleCnt="8"/>
      <dgm:spPr/>
    </dgm:pt>
    <dgm:pt modelId="{14D06060-3E95-4596-A4E3-9E07C297D375}" type="pres">
      <dgm:prSet presAssocID="{78694406-44A0-4A5C-9EDE-B33E1E49BE2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C1DC0857-8F70-415F-B68D-5EFBD7927078}" type="pres">
      <dgm:prSet presAssocID="{78694406-44A0-4A5C-9EDE-B33E1E49BE27}" presName="spaceRect" presStyleCnt="0"/>
      <dgm:spPr/>
    </dgm:pt>
    <dgm:pt modelId="{FFA3B91C-4A81-40A9-ABB8-B53BFC4EC79C}" type="pres">
      <dgm:prSet presAssocID="{78694406-44A0-4A5C-9EDE-B33E1E49BE27}" presName="textRect" presStyleLbl="revTx" presStyleIdx="2" presStyleCnt="8">
        <dgm:presLayoutVars>
          <dgm:chMax val="1"/>
          <dgm:chPref val="1"/>
        </dgm:presLayoutVars>
      </dgm:prSet>
      <dgm:spPr/>
    </dgm:pt>
    <dgm:pt modelId="{C396A609-72E1-452A-9402-50EB00FE07AB}" type="pres">
      <dgm:prSet presAssocID="{B4450556-DA81-44D4-9BB7-2FFDAB343B54}" presName="sibTrans" presStyleLbl="sibTrans2D1" presStyleIdx="0" presStyleCnt="0"/>
      <dgm:spPr/>
    </dgm:pt>
    <dgm:pt modelId="{E1D7DC89-4E68-47C8-A7AC-0797DC882EC2}" type="pres">
      <dgm:prSet presAssocID="{4771AFFA-B3EB-4B48-AF09-DC462DF04E4C}" presName="compNode" presStyleCnt="0"/>
      <dgm:spPr/>
    </dgm:pt>
    <dgm:pt modelId="{69025CB6-3302-4287-91D7-85E21629FB48}" type="pres">
      <dgm:prSet presAssocID="{4771AFFA-B3EB-4B48-AF09-DC462DF04E4C}" presName="iconBgRect" presStyleLbl="bgShp" presStyleIdx="3" presStyleCnt="8"/>
      <dgm:spPr/>
    </dgm:pt>
    <dgm:pt modelId="{AA672DED-ED90-45E5-9DD6-4E383F7DA78F}" type="pres">
      <dgm:prSet presAssocID="{4771AFFA-B3EB-4B48-AF09-DC462DF04E4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F6152C35-55D9-4612-850E-DD969B992E29}" type="pres">
      <dgm:prSet presAssocID="{4771AFFA-B3EB-4B48-AF09-DC462DF04E4C}" presName="spaceRect" presStyleCnt="0"/>
      <dgm:spPr/>
    </dgm:pt>
    <dgm:pt modelId="{01C02AA2-A8AA-44EE-A09F-CD9761A0D91B}" type="pres">
      <dgm:prSet presAssocID="{4771AFFA-B3EB-4B48-AF09-DC462DF04E4C}" presName="textRect" presStyleLbl="revTx" presStyleIdx="3" presStyleCnt="8">
        <dgm:presLayoutVars>
          <dgm:chMax val="1"/>
          <dgm:chPref val="1"/>
        </dgm:presLayoutVars>
      </dgm:prSet>
      <dgm:spPr/>
    </dgm:pt>
    <dgm:pt modelId="{CC40BAAF-027D-4E84-A920-2E4174C799E7}" type="pres">
      <dgm:prSet presAssocID="{7041E4E1-72D1-47FE-9F77-38888FB5ACA6}" presName="sibTrans" presStyleLbl="sibTrans2D1" presStyleIdx="0" presStyleCnt="0"/>
      <dgm:spPr/>
    </dgm:pt>
    <dgm:pt modelId="{003FB5C3-FCB1-453F-8A87-1AEBA52902E9}" type="pres">
      <dgm:prSet presAssocID="{6A8AE0D7-C5F0-4D2B-82D8-93BB9837709B}" presName="compNode" presStyleCnt="0"/>
      <dgm:spPr/>
    </dgm:pt>
    <dgm:pt modelId="{CC977D2A-2296-40CF-9DA3-6FFE351E399C}" type="pres">
      <dgm:prSet presAssocID="{6A8AE0D7-C5F0-4D2B-82D8-93BB9837709B}" presName="iconBgRect" presStyleLbl="bgShp" presStyleIdx="4" presStyleCnt="8"/>
      <dgm:spPr/>
    </dgm:pt>
    <dgm:pt modelId="{16B5C110-6CBB-491A-87EF-F3002D7394C9}" type="pres">
      <dgm:prSet presAssocID="{6A8AE0D7-C5F0-4D2B-82D8-93BB983770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afe"/>
        </a:ext>
      </dgm:extLst>
    </dgm:pt>
    <dgm:pt modelId="{9C1A5633-9BA3-4179-AE1D-049F688E9822}" type="pres">
      <dgm:prSet presAssocID="{6A8AE0D7-C5F0-4D2B-82D8-93BB9837709B}" presName="spaceRect" presStyleCnt="0"/>
      <dgm:spPr/>
    </dgm:pt>
    <dgm:pt modelId="{ABFDFC23-A55A-4CEB-ABA0-0B84BA63DC4B}" type="pres">
      <dgm:prSet presAssocID="{6A8AE0D7-C5F0-4D2B-82D8-93BB9837709B}" presName="textRect" presStyleLbl="revTx" presStyleIdx="4" presStyleCnt="8">
        <dgm:presLayoutVars>
          <dgm:chMax val="1"/>
          <dgm:chPref val="1"/>
        </dgm:presLayoutVars>
      </dgm:prSet>
      <dgm:spPr/>
    </dgm:pt>
    <dgm:pt modelId="{BB526105-3740-4E2E-9EE2-F088ACFB42F5}" type="pres">
      <dgm:prSet presAssocID="{6F6E71B7-9BA4-45A1-BF00-1DB0150806CC}" presName="sibTrans" presStyleLbl="sibTrans2D1" presStyleIdx="0" presStyleCnt="0"/>
      <dgm:spPr/>
    </dgm:pt>
    <dgm:pt modelId="{F846DA48-C644-4729-8971-0C4A1AA9B927}" type="pres">
      <dgm:prSet presAssocID="{BF96B113-CB26-4360-AAA3-EBC1BAE6396E}" presName="compNode" presStyleCnt="0"/>
      <dgm:spPr/>
    </dgm:pt>
    <dgm:pt modelId="{D680EFCA-8919-40E9-8924-248ACACAB24D}" type="pres">
      <dgm:prSet presAssocID="{BF96B113-CB26-4360-AAA3-EBC1BAE6396E}" presName="iconBgRect" presStyleLbl="bgShp" presStyleIdx="5" presStyleCnt="8"/>
      <dgm:spPr/>
    </dgm:pt>
    <dgm:pt modelId="{A203C483-073F-41AB-9812-AB8D579E93EC}" type="pres">
      <dgm:prSet presAssocID="{BF96B113-CB26-4360-AAA3-EBC1BAE6396E}"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C9E2F12A-A6BC-49AA-96CB-A9769DA64392}" type="pres">
      <dgm:prSet presAssocID="{BF96B113-CB26-4360-AAA3-EBC1BAE6396E}" presName="spaceRect" presStyleCnt="0"/>
      <dgm:spPr/>
    </dgm:pt>
    <dgm:pt modelId="{2CEB22DA-2681-4058-8D62-B028B8DAE144}" type="pres">
      <dgm:prSet presAssocID="{BF96B113-CB26-4360-AAA3-EBC1BAE6396E}" presName="textRect" presStyleLbl="revTx" presStyleIdx="5" presStyleCnt="8">
        <dgm:presLayoutVars>
          <dgm:chMax val="1"/>
          <dgm:chPref val="1"/>
        </dgm:presLayoutVars>
      </dgm:prSet>
      <dgm:spPr/>
    </dgm:pt>
    <dgm:pt modelId="{0F30D6E4-3004-4308-BFCA-E1625B9A13DA}" type="pres">
      <dgm:prSet presAssocID="{B9188952-7023-413A-8283-C74FA0A59D01}" presName="sibTrans" presStyleLbl="sibTrans2D1" presStyleIdx="0" presStyleCnt="0"/>
      <dgm:spPr/>
    </dgm:pt>
    <dgm:pt modelId="{26EA9207-FDD7-4870-9A22-10FC0707D33A}" type="pres">
      <dgm:prSet presAssocID="{FE3F8D14-7F02-4737-9BF7-60437A48E749}" presName="compNode" presStyleCnt="0"/>
      <dgm:spPr/>
    </dgm:pt>
    <dgm:pt modelId="{CE6DCAF4-9125-4A5F-B9C3-973193172403}" type="pres">
      <dgm:prSet presAssocID="{FE3F8D14-7F02-4737-9BF7-60437A48E749}" presName="iconBgRect" presStyleLbl="bgShp" presStyleIdx="6" presStyleCnt="8"/>
      <dgm:spPr/>
    </dgm:pt>
    <dgm:pt modelId="{775563B5-AB24-49D2-8BCA-FCAE63644A3A}" type="pres">
      <dgm:prSet presAssocID="{FE3F8D14-7F02-4737-9BF7-60437A48E74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isk"/>
        </a:ext>
      </dgm:extLst>
    </dgm:pt>
    <dgm:pt modelId="{D6092BBC-544B-4FDC-BDDD-E894BA846C2C}" type="pres">
      <dgm:prSet presAssocID="{FE3F8D14-7F02-4737-9BF7-60437A48E749}" presName="spaceRect" presStyleCnt="0"/>
      <dgm:spPr/>
    </dgm:pt>
    <dgm:pt modelId="{F46B5E38-076F-4BB5-B288-5F942ED43D70}" type="pres">
      <dgm:prSet presAssocID="{FE3F8D14-7F02-4737-9BF7-60437A48E749}" presName="textRect" presStyleLbl="revTx" presStyleIdx="6" presStyleCnt="8">
        <dgm:presLayoutVars>
          <dgm:chMax val="1"/>
          <dgm:chPref val="1"/>
        </dgm:presLayoutVars>
      </dgm:prSet>
      <dgm:spPr/>
    </dgm:pt>
    <dgm:pt modelId="{BF2BF03A-FC52-4E12-99CD-6248B0DA4852}" type="pres">
      <dgm:prSet presAssocID="{1DD1BBCB-8711-4F38-A3B2-E1BF403DD662}" presName="sibTrans" presStyleLbl="sibTrans2D1" presStyleIdx="0" presStyleCnt="0"/>
      <dgm:spPr/>
    </dgm:pt>
    <dgm:pt modelId="{61219CD5-11A4-466C-842B-9C443551462E}" type="pres">
      <dgm:prSet presAssocID="{D2F6347C-F2D2-411B-85EB-1DB57280ED2C}" presName="compNode" presStyleCnt="0"/>
      <dgm:spPr/>
    </dgm:pt>
    <dgm:pt modelId="{BCC6BC21-D8D3-4B56-83B3-5D28FFDBE476}" type="pres">
      <dgm:prSet presAssocID="{D2F6347C-F2D2-411B-85EB-1DB57280ED2C}" presName="iconBgRect" presStyleLbl="bgShp" presStyleIdx="7" presStyleCnt="8"/>
      <dgm:spPr/>
    </dgm:pt>
    <dgm:pt modelId="{0AAAA211-AD56-4072-8C4D-18B4129EAC25}" type="pres">
      <dgm:prSet presAssocID="{D2F6347C-F2D2-411B-85EB-1DB57280ED2C}"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Debt"/>
        </a:ext>
      </dgm:extLst>
    </dgm:pt>
    <dgm:pt modelId="{A47BAD50-B40F-4C81-AF3E-49798D90D0FC}" type="pres">
      <dgm:prSet presAssocID="{D2F6347C-F2D2-411B-85EB-1DB57280ED2C}" presName="spaceRect" presStyleCnt="0"/>
      <dgm:spPr/>
    </dgm:pt>
    <dgm:pt modelId="{1120BC52-9411-4C63-A352-80826C038542}" type="pres">
      <dgm:prSet presAssocID="{D2F6347C-F2D2-411B-85EB-1DB57280ED2C}" presName="textRect" presStyleLbl="revTx" presStyleIdx="7" presStyleCnt="8">
        <dgm:presLayoutVars>
          <dgm:chMax val="1"/>
          <dgm:chPref val="1"/>
        </dgm:presLayoutVars>
      </dgm:prSet>
      <dgm:spPr/>
    </dgm:pt>
  </dgm:ptLst>
  <dgm:cxnLst>
    <dgm:cxn modelId="{76F93601-3195-604D-AA8B-ED72DC9EF412}" type="presOf" srcId="{70EBAC10-1926-428A-B542-81AE73743EFB}" destId="{AA1D3D42-5EB5-482D-BFB1-797638038629}" srcOrd="0" destOrd="0" presId="urn:microsoft.com/office/officeart/2018/2/layout/IconCircleList"/>
    <dgm:cxn modelId="{F6E5790D-64F9-A242-96F3-59BECD435865}" type="presOf" srcId="{7041E4E1-72D1-47FE-9F77-38888FB5ACA6}" destId="{CC40BAAF-027D-4E84-A920-2E4174C799E7}" srcOrd="0" destOrd="0" presId="urn:microsoft.com/office/officeart/2018/2/layout/IconCircleList"/>
    <dgm:cxn modelId="{892D5A11-00E7-4DED-9FBB-F52D56720EF8}" srcId="{70EBAC10-1926-428A-B542-81AE73743EFB}" destId="{BF96B113-CB26-4360-AAA3-EBC1BAE6396E}" srcOrd="5" destOrd="0" parTransId="{C3DDB718-BDEA-427A-B010-20F30E2ED761}" sibTransId="{B9188952-7023-413A-8283-C74FA0A59D01}"/>
    <dgm:cxn modelId="{48A21812-F89A-C749-A045-7061E07D9FD1}" type="presOf" srcId="{BF96B113-CB26-4360-AAA3-EBC1BAE6396E}" destId="{2CEB22DA-2681-4058-8D62-B028B8DAE144}" srcOrd="0" destOrd="0" presId="urn:microsoft.com/office/officeart/2018/2/layout/IconCircleList"/>
    <dgm:cxn modelId="{C24AB717-EEDD-4F44-BCC4-DE39F0D45582}" type="presOf" srcId="{FE3F8D14-7F02-4737-9BF7-60437A48E749}" destId="{F46B5E38-076F-4BB5-B288-5F942ED43D70}" srcOrd="0" destOrd="0" presId="urn:microsoft.com/office/officeart/2018/2/layout/IconCircleList"/>
    <dgm:cxn modelId="{27824F30-6082-4443-B37F-13C8C9D01F40}" type="presOf" srcId="{85C95DC6-BB41-434C-AFF0-A9DD59B4FBA8}" destId="{5EE4A754-9A73-4BA4-B0DE-4E92B524737A}" srcOrd="0" destOrd="0" presId="urn:microsoft.com/office/officeart/2018/2/layout/IconCircleList"/>
    <dgm:cxn modelId="{CB47AE3E-4FAE-40AF-9601-85B7B93CEAA8}" srcId="{70EBAC10-1926-428A-B542-81AE73743EFB}" destId="{85C95DC6-BB41-434C-AFF0-A9DD59B4FBA8}" srcOrd="1" destOrd="0" parTransId="{BAF52665-1D25-46B9-BEE5-2ED77E6C5902}" sibTransId="{37F46712-E08A-4261-9A25-37D891E357BF}"/>
    <dgm:cxn modelId="{E48EEA3E-EE8B-4E3D-A09B-60DAE944A354}" srcId="{70EBAC10-1926-428A-B542-81AE73743EFB}" destId="{FE3F8D14-7F02-4737-9BF7-60437A48E749}" srcOrd="6" destOrd="0" parTransId="{E139265F-34CA-4307-9CA0-BA97E21BEB12}" sibTransId="{1DD1BBCB-8711-4F38-A3B2-E1BF403DD662}"/>
    <dgm:cxn modelId="{3CFD434C-2CF7-FF4C-993A-1E8924DE8D3F}" type="presOf" srcId="{B9188952-7023-413A-8283-C74FA0A59D01}" destId="{0F30D6E4-3004-4308-BFCA-E1625B9A13DA}" srcOrd="0" destOrd="0" presId="urn:microsoft.com/office/officeart/2018/2/layout/IconCircleList"/>
    <dgm:cxn modelId="{1F72BC4D-9E72-8944-948D-605505D1C326}" type="presOf" srcId="{37F46712-E08A-4261-9A25-37D891E357BF}" destId="{D089A6D2-4094-4B29-9942-A213984CDF94}" srcOrd="0" destOrd="0" presId="urn:microsoft.com/office/officeart/2018/2/layout/IconCircleList"/>
    <dgm:cxn modelId="{8D782D5A-610A-458A-B418-834227243BBA}" srcId="{70EBAC10-1926-428A-B542-81AE73743EFB}" destId="{4771AFFA-B3EB-4B48-AF09-DC462DF04E4C}" srcOrd="3" destOrd="0" parTransId="{61FF11FB-A8C7-490B-9D28-F49BEE546901}" sibTransId="{7041E4E1-72D1-47FE-9F77-38888FB5ACA6}"/>
    <dgm:cxn modelId="{F2D5C77D-F0F5-394D-BB3E-B95E88AC7022}" type="presOf" srcId="{D2F6347C-F2D2-411B-85EB-1DB57280ED2C}" destId="{1120BC52-9411-4C63-A352-80826C038542}" srcOrd="0" destOrd="0" presId="urn:microsoft.com/office/officeart/2018/2/layout/IconCircleList"/>
    <dgm:cxn modelId="{76239482-35CB-4F27-93BC-7A48927E3404}" srcId="{70EBAC10-1926-428A-B542-81AE73743EFB}" destId="{6A8AE0D7-C5F0-4D2B-82D8-93BB9837709B}" srcOrd="4" destOrd="0" parTransId="{56A79A6D-2F50-4877-8A84-D1AA0465902D}" sibTransId="{6F6E71B7-9BA4-45A1-BF00-1DB0150806CC}"/>
    <dgm:cxn modelId="{2B2B4B88-8CB3-BE48-B8A1-D156A3A64DC8}" type="presOf" srcId="{6F6E71B7-9BA4-45A1-BF00-1DB0150806CC}" destId="{BB526105-3740-4E2E-9EE2-F088ACFB42F5}" srcOrd="0" destOrd="0" presId="urn:microsoft.com/office/officeart/2018/2/layout/IconCircleList"/>
    <dgm:cxn modelId="{C01B7189-7213-BB40-BA62-2E787A20AD83}" type="presOf" srcId="{46F9B89B-2502-42F3-82C3-0BE95DBA49A7}" destId="{04BC2107-5E96-48DA-835D-099DE00B4A64}" srcOrd="0" destOrd="0" presId="urn:microsoft.com/office/officeart/2018/2/layout/IconCircleList"/>
    <dgm:cxn modelId="{8E76B093-7C0B-144A-AF2F-DC2635C43699}" type="presOf" srcId="{4771AFFA-B3EB-4B48-AF09-DC462DF04E4C}" destId="{01C02AA2-A8AA-44EE-A09F-CD9761A0D91B}" srcOrd="0" destOrd="0" presId="urn:microsoft.com/office/officeart/2018/2/layout/IconCircleList"/>
    <dgm:cxn modelId="{905C22A4-7A93-41A0-87E3-A9209E70B45C}" srcId="{70EBAC10-1926-428A-B542-81AE73743EFB}" destId="{78694406-44A0-4A5C-9EDE-B33E1E49BE27}" srcOrd="2" destOrd="0" parTransId="{50CD736D-80EA-48C2-82DC-82B436A5FE7F}" sibTransId="{B4450556-DA81-44D4-9BB7-2FFDAB343B54}"/>
    <dgm:cxn modelId="{ED102FAE-5F6D-F443-A716-F87F1C594FF7}" type="presOf" srcId="{B4450556-DA81-44D4-9BB7-2FFDAB343B54}" destId="{C396A609-72E1-452A-9402-50EB00FE07AB}" srcOrd="0" destOrd="0" presId="urn:microsoft.com/office/officeart/2018/2/layout/IconCircleList"/>
    <dgm:cxn modelId="{AA5F19B1-57C5-4A7B-8E9C-3D08CCB1FE03}" srcId="{70EBAC10-1926-428A-B542-81AE73743EFB}" destId="{46F9B89B-2502-42F3-82C3-0BE95DBA49A7}" srcOrd="0" destOrd="0" parTransId="{8A474AFE-63D7-4E14-BF67-D8170E9618EA}" sibTransId="{42307886-3741-4F82-B5FF-7C18B24BF991}"/>
    <dgm:cxn modelId="{81769BB7-B96E-604A-8DAC-806E9DCC2C12}" type="presOf" srcId="{6A8AE0D7-C5F0-4D2B-82D8-93BB9837709B}" destId="{ABFDFC23-A55A-4CEB-ABA0-0B84BA63DC4B}" srcOrd="0" destOrd="0" presId="urn:microsoft.com/office/officeart/2018/2/layout/IconCircleList"/>
    <dgm:cxn modelId="{269128C5-36DB-C843-B254-FFA10ED9A4AD}" type="presOf" srcId="{42307886-3741-4F82-B5FF-7C18B24BF991}" destId="{80AFEA76-C561-47FE-AE3B-E6DBD9B134CD}" srcOrd="0" destOrd="0" presId="urn:microsoft.com/office/officeart/2018/2/layout/IconCircleList"/>
    <dgm:cxn modelId="{441486EF-8FD8-45D4-B650-1C930FC6266C}" srcId="{70EBAC10-1926-428A-B542-81AE73743EFB}" destId="{D2F6347C-F2D2-411B-85EB-1DB57280ED2C}" srcOrd="7" destOrd="0" parTransId="{A517AF25-C578-46D0-8B0A-E8646553E6EA}" sibTransId="{43B143A6-FEB4-41FD-A23A-D7369660C721}"/>
    <dgm:cxn modelId="{DEFE75F5-2EF4-B741-A03F-6DA27C59F843}" type="presOf" srcId="{78694406-44A0-4A5C-9EDE-B33E1E49BE27}" destId="{FFA3B91C-4A81-40A9-ABB8-B53BFC4EC79C}" srcOrd="0" destOrd="0" presId="urn:microsoft.com/office/officeart/2018/2/layout/IconCircleList"/>
    <dgm:cxn modelId="{D3AB6AFE-B158-3D43-9B5C-67E6E6D8A9FA}" type="presOf" srcId="{1DD1BBCB-8711-4F38-A3B2-E1BF403DD662}" destId="{BF2BF03A-FC52-4E12-99CD-6248B0DA4852}" srcOrd="0" destOrd="0" presId="urn:microsoft.com/office/officeart/2018/2/layout/IconCircleList"/>
    <dgm:cxn modelId="{C6F71A84-9354-D24F-A6D7-A00AAEBAB41C}" type="presParOf" srcId="{AA1D3D42-5EB5-482D-BFB1-797638038629}" destId="{B5880A2E-8311-491D-9715-4B100644251A}" srcOrd="0" destOrd="0" presId="urn:microsoft.com/office/officeart/2018/2/layout/IconCircleList"/>
    <dgm:cxn modelId="{1A28687F-AA42-8242-8158-38EBAE9EE72B}" type="presParOf" srcId="{B5880A2E-8311-491D-9715-4B100644251A}" destId="{7BC2D5EE-9470-4152-86AA-CFA5406FD2DC}" srcOrd="0" destOrd="0" presId="urn:microsoft.com/office/officeart/2018/2/layout/IconCircleList"/>
    <dgm:cxn modelId="{35FE9C92-FF03-9C43-8D5E-BB0ECEEA649C}" type="presParOf" srcId="{7BC2D5EE-9470-4152-86AA-CFA5406FD2DC}" destId="{40FE4759-9298-4FAA-A48E-41E46F52DDC2}" srcOrd="0" destOrd="0" presId="urn:microsoft.com/office/officeart/2018/2/layout/IconCircleList"/>
    <dgm:cxn modelId="{10AC3AB9-C602-1940-9835-BCFFAD9A3C2D}" type="presParOf" srcId="{7BC2D5EE-9470-4152-86AA-CFA5406FD2DC}" destId="{53DCFE56-9B53-47F8-83AB-6D707BBAC6EF}" srcOrd="1" destOrd="0" presId="urn:microsoft.com/office/officeart/2018/2/layout/IconCircleList"/>
    <dgm:cxn modelId="{9F0C1890-7D4D-CC4E-987F-B22EE2CD09C9}" type="presParOf" srcId="{7BC2D5EE-9470-4152-86AA-CFA5406FD2DC}" destId="{0927BF3D-BA61-47BF-A4D6-1B4032F793FA}" srcOrd="2" destOrd="0" presId="urn:microsoft.com/office/officeart/2018/2/layout/IconCircleList"/>
    <dgm:cxn modelId="{C77E49A9-151E-3A45-BFF4-B848C80C64EF}" type="presParOf" srcId="{7BC2D5EE-9470-4152-86AA-CFA5406FD2DC}" destId="{04BC2107-5E96-48DA-835D-099DE00B4A64}" srcOrd="3" destOrd="0" presId="urn:microsoft.com/office/officeart/2018/2/layout/IconCircleList"/>
    <dgm:cxn modelId="{28D3E273-4494-1442-AFA7-5219940BD84C}" type="presParOf" srcId="{B5880A2E-8311-491D-9715-4B100644251A}" destId="{80AFEA76-C561-47FE-AE3B-E6DBD9B134CD}" srcOrd="1" destOrd="0" presId="urn:microsoft.com/office/officeart/2018/2/layout/IconCircleList"/>
    <dgm:cxn modelId="{BEE7F333-BA1B-5A45-A5E5-0CF50E1721A6}" type="presParOf" srcId="{B5880A2E-8311-491D-9715-4B100644251A}" destId="{1C5D4E01-965C-4EDB-99CC-D96F0D917B80}" srcOrd="2" destOrd="0" presId="urn:microsoft.com/office/officeart/2018/2/layout/IconCircleList"/>
    <dgm:cxn modelId="{01922416-7599-A64C-9558-E7A1DF76321A}" type="presParOf" srcId="{1C5D4E01-965C-4EDB-99CC-D96F0D917B80}" destId="{53B934F6-8C06-4383-9864-9CA98EA46208}" srcOrd="0" destOrd="0" presId="urn:microsoft.com/office/officeart/2018/2/layout/IconCircleList"/>
    <dgm:cxn modelId="{59946629-E857-1444-8408-4F95F1E981F4}" type="presParOf" srcId="{1C5D4E01-965C-4EDB-99CC-D96F0D917B80}" destId="{5B400B09-1D08-484C-8EEC-010B399FC6C0}" srcOrd="1" destOrd="0" presId="urn:microsoft.com/office/officeart/2018/2/layout/IconCircleList"/>
    <dgm:cxn modelId="{9EC73D6A-1FDF-3541-B990-F7E17F0338A7}" type="presParOf" srcId="{1C5D4E01-965C-4EDB-99CC-D96F0D917B80}" destId="{6751A0E8-DA72-4FBF-97D7-3D6B93750A89}" srcOrd="2" destOrd="0" presId="urn:microsoft.com/office/officeart/2018/2/layout/IconCircleList"/>
    <dgm:cxn modelId="{8C063824-CA95-DD48-ACAE-9A8CC9C44B23}" type="presParOf" srcId="{1C5D4E01-965C-4EDB-99CC-D96F0D917B80}" destId="{5EE4A754-9A73-4BA4-B0DE-4E92B524737A}" srcOrd="3" destOrd="0" presId="urn:microsoft.com/office/officeart/2018/2/layout/IconCircleList"/>
    <dgm:cxn modelId="{E0E6E0DF-1CF4-2E46-A473-E0F6653907EB}" type="presParOf" srcId="{B5880A2E-8311-491D-9715-4B100644251A}" destId="{D089A6D2-4094-4B29-9942-A213984CDF94}" srcOrd="3" destOrd="0" presId="urn:microsoft.com/office/officeart/2018/2/layout/IconCircleList"/>
    <dgm:cxn modelId="{FCA9B977-F7EB-1943-BAA3-01AC139B2FC9}" type="presParOf" srcId="{B5880A2E-8311-491D-9715-4B100644251A}" destId="{4F0FB937-0D44-4904-8B93-67ECC66AAC8C}" srcOrd="4" destOrd="0" presId="urn:microsoft.com/office/officeart/2018/2/layout/IconCircleList"/>
    <dgm:cxn modelId="{1AB74E64-8A59-B94A-92ED-ECA9240D1193}" type="presParOf" srcId="{4F0FB937-0D44-4904-8B93-67ECC66AAC8C}" destId="{F70A8B92-5060-46EE-9E94-865D6C2F9CC0}" srcOrd="0" destOrd="0" presId="urn:microsoft.com/office/officeart/2018/2/layout/IconCircleList"/>
    <dgm:cxn modelId="{0D167EFF-3231-BB4D-A97C-7720F4CA3F08}" type="presParOf" srcId="{4F0FB937-0D44-4904-8B93-67ECC66AAC8C}" destId="{14D06060-3E95-4596-A4E3-9E07C297D375}" srcOrd="1" destOrd="0" presId="urn:microsoft.com/office/officeart/2018/2/layout/IconCircleList"/>
    <dgm:cxn modelId="{7D278E1C-1D04-6C40-9D41-DEA7F9861234}" type="presParOf" srcId="{4F0FB937-0D44-4904-8B93-67ECC66AAC8C}" destId="{C1DC0857-8F70-415F-B68D-5EFBD7927078}" srcOrd="2" destOrd="0" presId="urn:microsoft.com/office/officeart/2018/2/layout/IconCircleList"/>
    <dgm:cxn modelId="{38D3D071-E39C-E647-A443-3C4C2F6DB02A}" type="presParOf" srcId="{4F0FB937-0D44-4904-8B93-67ECC66AAC8C}" destId="{FFA3B91C-4A81-40A9-ABB8-B53BFC4EC79C}" srcOrd="3" destOrd="0" presId="urn:microsoft.com/office/officeart/2018/2/layout/IconCircleList"/>
    <dgm:cxn modelId="{39482D48-E535-FE41-A943-595D8B37FAE3}" type="presParOf" srcId="{B5880A2E-8311-491D-9715-4B100644251A}" destId="{C396A609-72E1-452A-9402-50EB00FE07AB}" srcOrd="5" destOrd="0" presId="urn:microsoft.com/office/officeart/2018/2/layout/IconCircleList"/>
    <dgm:cxn modelId="{03B0872A-10C3-6C4D-9DF0-B24AD6C5AE39}" type="presParOf" srcId="{B5880A2E-8311-491D-9715-4B100644251A}" destId="{E1D7DC89-4E68-47C8-A7AC-0797DC882EC2}" srcOrd="6" destOrd="0" presId="urn:microsoft.com/office/officeart/2018/2/layout/IconCircleList"/>
    <dgm:cxn modelId="{44478AAD-4D2C-B74E-879F-9E97D498DDAE}" type="presParOf" srcId="{E1D7DC89-4E68-47C8-A7AC-0797DC882EC2}" destId="{69025CB6-3302-4287-91D7-85E21629FB48}" srcOrd="0" destOrd="0" presId="urn:microsoft.com/office/officeart/2018/2/layout/IconCircleList"/>
    <dgm:cxn modelId="{EE54C598-8F2F-A24A-BD3E-31AE6466035F}" type="presParOf" srcId="{E1D7DC89-4E68-47C8-A7AC-0797DC882EC2}" destId="{AA672DED-ED90-45E5-9DD6-4E383F7DA78F}" srcOrd="1" destOrd="0" presId="urn:microsoft.com/office/officeart/2018/2/layout/IconCircleList"/>
    <dgm:cxn modelId="{027DCADE-7014-F448-A9CE-24F77BFFAA4F}" type="presParOf" srcId="{E1D7DC89-4E68-47C8-A7AC-0797DC882EC2}" destId="{F6152C35-55D9-4612-850E-DD969B992E29}" srcOrd="2" destOrd="0" presId="urn:microsoft.com/office/officeart/2018/2/layout/IconCircleList"/>
    <dgm:cxn modelId="{125B1B1D-79B7-8D4C-AB40-1866CE847363}" type="presParOf" srcId="{E1D7DC89-4E68-47C8-A7AC-0797DC882EC2}" destId="{01C02AA2-A8AA-44EE-A09F-CD9761A0D91B}" srcOrd="3" destOrd="0" presId="urn:microsoft.com/office/officeart/2018/2/layout/IconCircleList"/>
    <dgm:cxn modelId="{5B7576B8-CDCB-9345-922A-CC6C16384D19}" type="presParOf" srcId="{B5880A2E-8311-491D-9715-4B100644251A}" destId="{CC40BAAF-027D-4E84-A920-2E4174C799E7}" srcOrd="7" destOrd="0" presId="urn:microsoft.com/office/officeart/2018/2/layout/IconCircleList"/>
    <dgm:cxn modelId="{8A9D58CA-8FDB-7049-AF2C-9B7DA03DAAE9}" type="presParOf" srcId="{B5880A2E-8311-491D-9715-4B100644251A}" destId="{003FB5C3-FCB1-453F-8A87-1AEBA52902E9}" srcOrd="8" destOrd="0" presId="urn:microsoft.com/office/officeart/2018/2/layout/IconCircleList"/>
    <dgm:cxn modelId="{9C91B9CE-B478-F04A-A3E7-421D36DCB618}" type="presParOf" srcId="{003FB5C3-FCB1-453F-8A87-1AEBA52902E9}" destId="{CC977D2A-2296-40CF-9DA3-6FFE351E399C}" srcOrd="0" destOrd="0" presId="urn:microsoft.com/office/officeart/2018/2/layout/IconCircleList"/>
    <dgm:cxn modelId="{CE2B80DD-1C56-604D-83FF-437E5AEC3378}" type="presParOf" srcId="{003FB5C3-FCB1-453F-8A87-1AEBA52902E9}" destId="{16B5C110-6CBB-491A-87EF-F3002D7394C9}" srcOrd="1" destOrd="0" presId="urn:microsoft.com/office/officeart/2018/2/layout/IconCircleList"/>
    <dgm:cxn modelId="{708B771F-EAA8-CB47-9F86-C7827F23F3BB}" type="presParOf" srcId="{003FB5C3-FCB1-453F-8A87-1AEBA52902E9}" destId="{9C1A5633-9BA3-4179-AE1D-049F688E9822}" srcOrd="2" destOrd="0" presId="urn:microsoft.com/office/officeart/2018/2/layout/IconCircleList"/>
    <dgm:cxn modelId="{84F1743D-FFB0-3D4E-BFF5-C2C458C6FF84}" type="presParOf" srcId="{003FB5C3-FCB1-453F-8A87-1AEBA52902E9}" destId="{ABFDFC23-A55A-4CEB-ABA0-0B84BA63DC4B}" srcOrd="3" destOrd="0" presId="urn:microsoft.com/office/officeart/2018/2/layout/IconCircleList"/>
    <dgm:cxn modelId="{02F7DE89-788B-2A42-B1B1-7E011071EAA8}" type="presParOf" srcId="{B5880A2E-8311-491D-9715-4B100644251A}" destId="{BB526105-3740-4E2E-9EE2-F088ACFB42F5}" srcOrd="9" destOrd="0" presId="urn:microsoft.com/office/officeart/2018/2/layout/IconCircleList"/>
    <dgm:cxn modelId="{605CDFB4-0351-804E-A722-3D45CCF34BD7}" type="presParOf" srcId="{B5880A2E-8311-491D-9715-4B100644251A}" destId="{F846DA48-C644-4729-8971-0C4A1AA9B927}" srcOrd="10" destOrd="0" presId="urn:microsoft.com/office/officeart/2018/2/layout/IconCircleList"/>
    <dgm:cxn modelId="{7B77E8DA-8E96-AF4C-A9EE-E1F1F0A66D7C}" type="presParOf" srcId="{F846DA48-C644-4729-8971-0C4A1AA9B927}" destId="{D680EFCA-8919-40E9-8924-248ACACAB24D}" srcOrd="0" destOrd="0" presId="urn:microsoft.com/office/officeart/2018/2/layout/IconCircleList"/>
    <dgm:cxn modelId="{E6C03C52-DBFE-E546-AC07-4E73C69ABBCF}" type="presParOf" srcId="{F846DA48-C644-4729-8971-0C4A1AA9B927}" destId="{A203C483-073F-41AB-9812-AB8D579E93EC}" srcOrd="1" destOrd="0" presId="urn:microsoft.com/office/officeart/2018/2/layout/IconCircleList"/>
    <dgm:cxn modelId="{16C4AE7F-8C1F-4B4B-9015-1CB0E9C423C7}" type="presParOf" srcId="{F846DA48-C644-4729-8971-0C4A1AA9B927}" destId="{C9E2F12A-A6BC-49AA-96CB-A9769DA64392}" srcOrd="2" destOrd="0" presId="urn:microsoft.com/office/officeart/2018/2/layout/IconCircleList"/>
    <dgm:cxn modelId="{E378AB41-1BE0-5C47-9E9A-3B21296E463B}" type="presParOf" srcId="{F846DA48-C644-4729-8971-0C4A1AA9B927}" destId="{2CEB22DA-2681-4058-8D62-B028B8DAE144}" srcOrd="3" destOrd="0" presId="urn:microsoft.com/office/officeart/2018/2/layout/IconCircleList"/>
    <dgm:cxn modelId="{C5CFD8DB-5A87-0C41-8EBE-4130C9C1B372}" type="presParOf" srcId="{B5880A2E-8311-491D-9715-4B100644251A}" destId="{0F30D6E4-3004-4308-BFCA-E1625B9A13DA}" srcOrd="11" destOrd="0" presId="urn:microsoft.com/office/officeart/2018/2/layout/IconCircleList"/>
    <dgm:cxn modelId="{5DB04A67-A7AD-334E-9472-7F63023E7035}" type="presParOf" srcId="{B5880A2E-8311-491D-9715-4B100644251A}" destId="{26EA9207-FDD7-4870-9A22-10FC0707D33A}" srcOrd="12" destOrd="0" presId="urn:microsoft.com/office/officeart/2018/2/layout/IconCircleList"/>
    <dgm:cxn modelId="{025F15C9-D178-B149-86AA-9B4D39830686}" type="presParOf" srcId="{26EA9207-FDD7-4870-9A22-10FC0707D33A}" destId="{CE6DCAF4-9125-4A5F-B9C3-973193172403}" srcOrd="0" destOrd="0" presId="urn:microsoft.com/office/officeart/2018/2/layout/IconCircleList"/>
    <dgm:cxn modelId="{EE68DF1A-DFE3-434A-A072-F7C6DB4CC91F}" type="presParOf" srcId="{26EA9207-FDD7-4870-9A22-10FC0707D33A}" destId="{775563B5-AB24-49D2-8BCA-FCAE63644A3A}" srcOrd="1" destOrd="0" presId="urn:microsoft.com/office/officeart/2018/2/layout/IconCircleList"/>
    <dgm:cxn modelId="{02C85DA5-97EE-C74A-8BF9-D8D13A337389}" type="presParOf" srcId="{26EA9207-FDD7-4870-9A22-10FC0707D33A}" destId="{D6092BBC-544B-4FDC-BDDD-E894BA846C2C}" srcOrd="2" destOrd="0" presId="urn:microsoft.com/office/officeart/2018/2/layout/IconCircleList"/>
    <dgm:cxn modelId="{3FD92BAD-6720-6246-A21A-64249C0CD1CA}" type="presParOf" srcId="{26EA9207-FDD7-4870-9A22-10FC0707D33A}" destId="{F46B5E38-076F-4BB5-B288-5F942ED43D70}" srcOrd="3" destOrd="0" presId="urn:microsoft.com/office/officeart/2018/2/layout/IconCircleList"/>
    <dgm:cxn modelId="{51F1E98D-9CAD-614B-8BC9-CDC0D45F4755}" type="presParOf" srcId="{B5880A2E-8311-491D-9715-4B100644251A}" destId="{BF2BF03A-FC52-4E12-99CD-6248B0DA4852}" srcOrd="13" destOrd="0" presId="urn:microsoft.com/office/officeart/2018/2/layout/IconCircleList"/>
    <dgm:cxn modelId="{E9BD06BD-8022-EC46-9568-FB097B650522}" type="presParOf" srcId="{B5880A2E-8311-491D-9715-4B100644251A}" destId="{61219CD5-11A4-466C-842B-9C443551462E}" srcOrd="14" destOrd="0" presId="urn:microsoft.com/office/officeart/2018/2/layout/IconCircleList"/>
    <dgm:cxn modelId="{2B3B9D79-4699-674A-A527-F03D2F7B8FFC}" type="presParOf" srcId="{61219CD5-11A4-466C-842B-9C443551462E}" destId="{BCC6BC21-D8D3-4B56-83B3-5D28FFDBE476}" srcOrd="0" destOrd="0" presId="urn:microsoft.com/office/officeart/2018/2/layout/IconCircleList"/>
    <dgm:cxn modelId="{904A3659-E353-8F42-A416-F5812CBC1176}" type="presParOf" srcId="{61219CD5-11A4-466C-842B-9C443551462E}" destId="{0AAAA211-AD56-4072-8C4D-18B4129EAC25}" srcOrd="1" destOrd="0" presId="urn:microsoft.com/office/officeart/2018/2/layout/IconCircleList"/>
    <dgm:cxn modelId="{17D2E475-4A08-C841-B0C9-D72D429DB8ED}" type="presParOf" srcId="{61219CD5-11A4-466C-842B-9C443551462E}" destId="{A47BAD50-B40F-4C81-AF3E-49798D90D0FC}" srcOrd="2" destOrd="0" presId="urn:microsoft.com/office/officeart/2018/2/layout/IconCircleList"/>
    <dgm:cxn modelId="{63BC0751-D0FC-7948-8F12-443289E6A881}" type="presParOf" srcId="{61219CD5-11A4-466C-842B-9C443551462E}" destId="{1120BC52-9411-4C63-A352-80826C03854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4604AA7-4AD7-4FE6-A185-98ABA7AA4B1C}"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24AAB6C2-F06D-4351-BFDA-4B056B127A1C}">
      <dgm:prSet custT="1"/>
      <dgm:spPr/>
      <dgm:t>
        <a:bodyPr/>
        <a:lstStyle/>
        <a:p>
          <a:pPr algn="l"/>
          <a:r>
            <a:rPr lang="en-US" sz="1200" b="1" dirty="0"/>
            <a:t>Create:</a:t>
          </a:r>
          <a:r>
            <a:rPr lang="en-US" sz="1200" dirty="0"/>
            <a:t> is the generation of </a:t>
          </a:r>
          <a:r>
            <a:rPr lang="en-US" sz="1200" b="1" dirty="0"/>
            <a:t>new digital content, or the alteration/updating/modifying </a:t>
          </a:r>
          <a:r>
            <a:rPr lang="en-US" sz="1200" dirty="0"/>
            <a:t>of existing content,</a:t>
          </a:r>
        </a:p>
      </dgm:t>
    </dgm:pt>
    <dgm:pt modelId="{60199285-5C0D-4D9C-93A9-7E25710524FE}" type="parTrans" cxnId="{0139E463-4287-4E70-A3BD-7C10FDC4835A}">
      <dgm:prSet/>
      <dgm:spPr/>
      <dgm:t>
        <a:bodyPr/>
        <a:lstStyle/>
        <a:p>
          <a:endParaRPr lang="en-US"/>
        </a:p>
      </dgm:t>
    </dgm:pt>
    <dgm:pt modelId="{A3A605D8-CEC0-41AF-BA3F-D2A4A544A70E}" type="sibTrans" cxnId="{0139E463-4287-4E70-A3BD-7C10FDC4835A}">
      <dgm:prSet phldrT="1" phldr="0"/>
      <dgm:spPr/>
      <dgm:t>
        <a:bodyPr/>
        <a:lstStyle/>
        <a:p>
          <a:r>
            <a:rPr lang="en-US"/>
            <a:t>1</a:t>
          </a:r>
        </a:p>
      </dgm:t>
    </dgm:pt>
    <dgm:pt modelId="{2E13F67D-65E3-4D89-A0C4-C9D335BA160F}">
      <dgm:prSet custT="1"/>
      <dgm:spPr/>
      <dgm:t>
        <a:bodyPr/>
        <a:lstStyle/>
        <a:p>
          <a:r>
            <a:rPr lang="en-US" sz="1200" b="1" dirty="0"/>
            <a:t>Store:</a:t>
          </a:r>
          <a:r>
            <a:rPr lang="en-US" sz="1200" dirty="0"/>
            <a:t> is the act committing the digital data to some sort of storage repository and typically occurs </a:t>
          </a:r>
          <a:r>
            <a:rPr lang="en-US" sz="1200" b="1" dirty="0"/>
            <a:t>nearly simultaneously with creation.</a:t>
          </a:r>
          <a:endParaRPr lang="en-US" sz="1200" dirty="0"/>
        </a:p>
      </dgm:t>
    </dgm:pt>
    <dgm:pt modelId="{1FB723ED-BCDF-406E-82F2-1899714DC39E}" type="parTrans" cxnId="{020D416B-90A2-459C-8BC2-9759E87D7315}">
      <dgm:prSet/>
      <dgm:spPr/>
      <dgm:t>
        <a:bodyPr/>
        <a:lstStyle/>
        <a:p>
          <a:endParaRPr lang="en-US"/>
        </a:p>
      </dgm:t>
    </dgm:pt>
    <dgm:pt modelId="{22608392-6885-4866-864A-49300406A044}" type="sibTrans" cxnId="{020D416B-90A2-459C-8BC2-9759E87D7315}">
      <dgm:prSet phldrT="2" phldr="0"/>
      <dgm:spPr/>
      <dgm:t>
        <a:bodyPr/>
        <a:lstStyle/>
        <a:p>
          <a:r>
            <a:rPr lang="en-US"/>
            <a:t>2</a:t>
          </a:r>
        </a:p>
      </dgm:t>
    </dgm:pt>
    <dgm:pt modelId="{06D210C5-C65B-4D3A-8200-0DFB33927C0A}">
      <dgm:prSet/>
      <dgm:spPr/>
      <dgm:t>
        <a:bodyPr/>
        <a:lstStyle/>
        <a:p>
          <a:r>
            <a:rPr lang="en-US" b="1" dirty="0"/>
            <a:t>Use:</a:t>
          </a:r>
          <a:r>
            <a:rPr lang="en-US" dirty="0"/>
            <a:t> Data is </a:t>
          </a:r>
          <a:r>
            <a:rPr lang="en-US" b="1" dirty="0"/>
            <a:t>viewed, processed, or otherwise used</a:t>
          </a:r>
          <a:r>
            <a:rPr lang="en-US" dirty="0"/>
            <a:t> in some sort of activity, not including modification.</a:t>
          </a:r>
        </a:p>
      </dgm:t>
    </dgm:pt>
    <dgm:pt modelId="{C7BB9718-75D4-475A-8D3B-F39EB179B12A}" type="parTrans" cxnId="{F5757888-A1F6-4E14-9E48-11953BF2AEF6}">
      <dgm:prSet/>
      <dgm:spPr/>
      <dgm:t>
        <a:bodyPr/>
        <a:lstStyle/>
        <a:p>
          <a:endParaRPr lang="en-US"/>
        </a:p>
      </dgm:t>
    </dgm:pt>
    <dgm:pt modelId="{6FD48734-3ADA-4265-8B2D-E48530DD392F}" type="sibTrans" cxnId="{F5757888-A1F6-4E14-9E48-11953BF2AEF6}">
      <dgm:prSet phldrT="3" phldr="0"/>
      <dgm:spPr/>
      <dgm:t>
        <a:bodyPr/>
        <a:lstStyle/>
        <a:p>
          <a:r>
            <a:rPr lang="en-US"/>
            <a:t>3</a:t>
          </a:r>
        </a:p>
      </dgm:t>
    </dgm:pt>
    <dgm:pt modelId="{B5E9CB01-8CC2-406B-8944-F19C765FB547}">
      <dgm:prSet/>
      <dgm:spPr/>
      <dgm:t>
        <a:bodyPr/>
        <a:lstStyle/>
        <a:p>
          <a:r>
            <a:rPr lang="en-US" b="1" dirty="0"/>
            <a:t>Share:</a:t>
          </a:r>
          <a:r>
            <a:rPr lang="en-US" dirty="0"/>
            <a:t> Information is made accessible to others, such as between users, to customers, and to partners.</a:t>
          </a:r>
        </a:p>
      </dgm:t>
    </dgm:pt>
    <dgm:pt modelId="{A279EEE6-A8B9-4CA6-9D16-54D99F6A38B6}" type="parTrans" cxnId="{771BAB32-F5AC-4A88-9487-61D6D072EE08}">
      <dgm:prSet/>
      <dgm:spPr/>
      <dgm:t>
        <a:bodyPr/>
        <a:lstStyle/>
        <a:p>
          <a:endParaRPr lang="en-US"/>
        </a:p>
      </dgm:t>
    </dgm:pt>
    <dgm:pt modelId="{784CA1FF-91C6-4CD4-B62C-7C460C3EC4C5}" type="sibTrans" cxnId="{771BAB32-F5AC-4A88-9487-61D6D072EE08}">
      <dgm:prSet phldrT="4" phldr="0"/>
      <dgm:spPr/>
      <dgm:t>
        <a:bodyPr/>
        <a:lstStyle/>
        <a:p>
          <a:r>
            <a:rPr lang="en-US"/>
            <a:t>4</a:t>
          </a:r>
        </a:p>
      </dgm:t>
    </dgm:pt>
    <dgm:pt modelId="{9A3A1755-B4C3-424A-BD81-7900D8C40295}">
      <dgm:prSet/>
      <dgm:spPr/>
      <dgm:t>
        <a:bodyPr/>
        <a:lstStyle/>
        <a:p>
          <a:r>
            <a:rPr lang="en-US" b="1" dirty="0"/>
            <a:t>Archive:</a:t>
          </a:r>
          <a:r>
            <a:rPr lang="en-US" dirty="0"/>
            <a:t> Data leaves active use and enters long-term storage.</a:t>
          </a:r>
        </a:p>
      </dgm:t>
    </dgm:pt>
    <dgm:pt modelId="{C7A74EBC-C8D4-41E4-9DFC-80E65E8B438F}" type="parTrans" cxnId="{C2E9B1BE-FDC6-453D-88C5-6A173DE21AA5}">
      <dgm:prSet/>
      <dgm:spPr/>
      <dgm:t>
        <a:bodyPr/>
        <a:lstStyle/>
        <a:p>
          <a:endParaRPr lang="en-US"/>
        </a:p>
      </dgm:t>
    </dgm:pt>
    <dgm:pt modelId="{8BFB4583-E901-4F82-B194-A385F4BA28AE}" type="sibTrans" cxnId="{C2E9B1BE-FDC6-453D-88C5-6A173DE21AA5}">
      <dgm:prSet phldrT="5" phldr="0"/>
      <dgm:spPr/>
      <dgm:t>
        <a:bodyPr/>
        <a:lstStyle/>
        <a:p>
          <a:r>
            <a:rPr lang="en-US"/>
            <a:t>5</a:t>
          </a:r>
        </a:p>
      </dgm:t>
    </dgm:pt>
    <dgm:pt modelId="{3D2A1B61-1C2B-4496-B94B-27130EA129CE}">
      <dgm:prSet/>
      <dgm:spPr/>
      <dgm:t>
        <a:bodyPr/>
        <a:lstStyle/>
        <a:p>
          <a:r>
            <a:rPr lang="en-US" b="1" dirty="0"/>
            <a:t>Destroy:</a:t>
          </a:r>
          <a:r>
            <a:rPr lang="en-US" dirty="0"/>
            <a:t> Data is permanently destroyed using physical or digital means [e.g., crypto shredding).</a:t>
          </a:r>
        </a:p>
      </dgm:t>
    </dgm:pt>
    <dgm:pt modelId="{3720E1E5-F21D-4D86-A88A-508D1DB0C3FA}" type="parTrans" cxnId="{0D3B2B0A-17AD-4928-AF21-47062E368737}">
      <dgm:prSet/>
      <dgm:spPr/>
      <dgm:t>
        <a:bodyPr/>
        <a:lstStyle/>
        <a:p>
          <a:endParaRPr lang="en-US"/>
        </a:p>
      </dgm:t>
    </dgm:pt>
    <dgm:pt modelId="{72D16D71-1199-4B0B-B6FC-DD24223BDABF}" type="sibTrans" cxnId="{0D3B2B0A-17AD-4928-AF21-47062E368737}">
      <dgm:prSet phldrT="6" phldr="0"/>
      <dgm:spPr/>
      <dgm:t>
        <a:bodyPr/>
        <a:lstStyle/>
        <a:p>
          <a:r>
            <a:rPr lang="en-US"/>
            <a:t>6</a:t>
          </a:r>
        </a:p>
      </dgm:t>
    </dgm:pt>
    <dgm:pt modelId="{BEF825A2-097B-274A-A5A7-8D5881596544}" type="pres">
      <dgm:prSet presAssocID="{D4604AA7-4AD7-4FE6-A185-98ABA7AA4B1C}" presName="linearFlow" presStyleCnt="0">
        <dgm:presLayoutVars>
          <dgm:dir/>
          <dgm:animLvl val="lvl"/>
          <dgm:resizeHandles val="exact"/>
        </dgm:presLayoutVars>
      </dgm:prSet>
      <dgm:spPr/>
    </dgm:pt>
    <dgm:pt modelId="{0E77D16C-E356-D24E-A3CC-C1DB6978422B}" type="pres">
      <dgm:prSet presAssocID="{24AAB6C2-F06D-4351-BFDA-4B056B127A1C}" presName="compositeNode" presStyleCnt="0"/>
      <dgm:spPr/>
    </dgm:pt>
    <dgm:pt modelId="{246D72EA-A2F2-FA4A-AF9D-7EB98E577186}" type="pres">
      <dgm:prSet presAssocID="{24AAB6C2-F06D-4351-BFDA-4B056B127A1C}" presName="parTx" presStyleLbl="node1" presStyleIdx="0" presStyleCnt="0">
        <dgm:presLayoutVars>
          <dgm:chMax val="0"/>
          <dgm:chPref val="0"/>
          <dgm:bulletEnabled val="1"/>
        </dgm:presLayoutVars>
      </dgm:prSet>
      <dgm:spPr/>
    </dgm:pt>
    <dgm:pt modelId="{3F3A2011-502C-0943-8BD7-BD4971093165}" type="pres">
      <dgm:prSet presAssocID="{24AAB6C2-F06D-4351-BFDA-4B056B127A1C}" presName="parSh" presStyleCnt="0"/>
      <dgm:spPr/>
    </dgm:pt>
    <dgm:pt modelId="{1E7CF75F-3DBA-574E-9C87-661E280A99B5}" type="pres">
      <dgm:prSet presAssocID="{24AAB6C2-F06D-4351-BFDA-4B056B127A1C}" presName="lineNode" presStyleLbl="alignAccFollowNode1" presStyleIdx="0" presStyleCnt="18"/>
      <dgm:spPr/>
    </dgm:pt>
    <dgm:pt modelId="{A1FB0DE5-66EC-0545-953C-D7C924A7271B}" type="pres">
      <dgm:prSet presAssocID="{24AAB6C2-F06D-4351-BFDA-4B056B127A1C}" presName="lineArrowNode" presStyleLbl="alignAccFollowNode1" presStyleIdx="1" presStyleCnt="18"/>
      <dgm:spPr/>
    </dgm:pt>
    <dgm:pt modelId="{10E23C08-FDA4-4440-8B9F-FE9810E1C368}" type="pres">
      <dgm:prSet presAssocID="{A3A605D8-CEC0-41AF-BA3F-D2A4A544A70E}" presName="sibTransNodeCircle" presStyleLbl="alignNode1" presStyleIdx="0" presStyleCnt="6">
        <dgm:presLayoutVars>
          <dgm:chMax val="0"/>
          <dgm:bulletEnabled/>
        </dgm:presLayoutVars>
      </dgm:prSet>
      <dgm:spPr/>
    </dgm:pt>
    <dgm:pt modelId="{E5771259-2925-794B-90FC-EFD2CD945418}" type="pres">
      <dgm:prSet presAssocID="{A3A605D8-CEC0-41AF-BA3F-D2A4A544A70E}" presName="spacerBetweenCircleAndCallout" presStyleCnt="0">
        <dgm:presLayoutVars/>
      </dgm:prSet>
      <dgm:spPr/>
    </dgm:pt>
    <dgm:pt modelId="{F557D740-599F-0E44-BC1C-9941ADA1E533}" type="pres">
      <dgm:prSet presAssocID="{24AAB6C2-F06D-4351-BFDA-4B056B127A1C}" presName="nodeText" presStyleLbl="alignAccFollowNode1" presStyleIdx="2" presStyleCnt="18">
        <dgm:presLayoutVars>
          <dgm:bulletEnabled val="1"/>
        </dgm:presLayoutVars>
      </dgm:prSet>
      <dgm:spPr/>
    </dgm:pt>
    <dgm:pt modelId="{8A04EBA8-C56E-8346-9CAD-597020DBEE1C}" type="pres">
      <dgm:prSet presAssocID="{A3A605D8-CEC0-41AF-BA3F-D2A4A544A70E}" presName="sibTransComposite" presStyleCnt="0"/>
      <dgm:spPr/>
    </dgm:pt>
    <dgm:pt modelId="{83D29E2F-BB40-AF44-A891-14020EE46685}" type="pres">
      <dgm:prSet presAssocID="{2E13F67D-65E3-4D89-A0C4-C9D335BA160F}" presName="compositeNode" presStyleCnt="0"/>
      <dgm:spPr/>
    </dgm:pt>
    <dgm:pt modelId="{8D60E59C-0206-1A47-A012-879B87E63C3E}" type="pres">
      <dgm:prSet presAssocID="{2E13F67D-65E3-4D89-A0C4-C9D335BA160F}" presName="parTx" presStyleLbl="node1" presStyleIdx="0" presStyleCnt="0">
        <dgm:presLayoutVars>
          <dgm:chMax val="0"/>
          <dgm:chPref val="0"/>
          <dgm:bulletEnabled val="1"/>
        </dgm:presLayoutVars>
      </dgm:prSet>
      <dgm:spPr/>
    </dgm:pt>
    <dgm:pt modelId="{A69714BE-A9AB-494C-8883-049882BD0C12}" type="pres">
      <dgm:prSet presAssocID="{2E13F67D-65E3-4D89-A0C4-C9D335BA160F}" presName="parSh" presStyleCnt="0"/>
      <dgm:spPr/>
    </dgm:pt>
    <dgm:pt modelId="{0755EBE6-E465-6044-8140-F3630B8FB512}" type="pres">
      <dgm:prSet presAssocID="{2E13F67D-65E3-4D89-A0C4-C9D335BA160F}" presName="lineNode" presStyleLbl="alignAccFollowNode1" presStyleIdx="3" presStyleCnt="18"/>
      <dgm:spPr/>
    </dgm:pt>
    <dgm:pt modelId="{95632A0C-A3C2-974B-8BB8-0BEBD39630DF}" type="pres">
      <dgm:prSet presAssocID="{2E13F67D-65E3-4D89-A0C4-C9D335BA160F}" presName="lineArrowNode" presStyleLbl="alignAccFollowNode1" presStyleIdx="4" presStyleCnt="18"/>
      <dgm:spPr/>
    </dgm:pt>
    <dgm:pt modelId="{D28A27D0-A0D8-BD46-9581-466AFE8A498C}" type="pres">
      <dgm:prSet presAssocID="{22608392-6885-4866-864A-49300406A044}" presName="sibTransNodeCircle" presStyleLbl="alignNode1" presStyleIdx="1" presStyleCnt="6">
        <dgm:presLayoutVars>
          <dgm:chMax val="0"/>
          <dgm:bulletEnabled/>
        </dgm:presLayoutVars>
      </dgm:prSet>
      <dgm:spPr/>
    </dgm:pt>
    <dgm:pt modelId="{7BA71B54-126F-7B41-A14C-3FA87E1EF901}" type="pres">
      <dgm:prSet presAssocID="{22608392-6885-4866-864A-49300406A044}" presName="spacerBetweenCircleAndCallout" presStyleCnt="0">
        <dgm:presLayoutVars/>
      </dgm:prSet>
      <dgm:spPr/>
    </dgm:pt>
    <dgm:pt modelId="{66C30AB4-7E0D-2D47-A003-044FED85BE4E}" type="pres">
      <dgm:prSet presAssocID="{2E13F67D-65E3-4D89-A0C4-C9D335BA160F}" presName="nodeText" presStyleLbl="alignAccFollowNode1" presStyleIdx="5" presStyleCnt="18">
        <dgm:presLayoutVars>
          <dgm:bulletEnabled val="1"/>
        </dgm:presLayoutVars>
      </dgm:prSet>
      <dgm:spPr/>
    </dgm:pt>
    <dgm:pt modelId="{D8FE1150-54C0-5E4B-8546-90F5350B1713}" type="pres">
      <dgm:prSet presAssocID="{22608392-6885-4866-864A-49300406A044}" presName="sibTransComposite" presStyleCnt="0"/>
      <dgm:spPr/>
    </dgm:pt>
    <dgm:pt modelId="{AF08AECA-FC90-794E-B8AF-1003A1EDB384}" type="pres">
      <dgm:prSet presAssocID="{06D210C5-C65B-4D3A-8200-0DFB33927C0A}" presName="compositeNode" presStyleCnt="0"/>
      <dgm:spPr/>
    </dgm:pt>
    <dgm:pt modelId="{E2DBACC2-16CF-1243-B080-0B7EB3BC58A0}" type="pres">
      <dgm:prSet presAssocID="{06D210C5-C65B-4D3A-8200-0DFB33927C0A}" presName="parTx" presStyleLbl="node1" presStyleIdx="0" presStyleCnt="0">
        <dgm:presLayoutVars>
          <dgm:chMax val="0"/>
          <dgm:chPref val="0"/>
          <dgm:bulletEnabled val="1"/>
        </dgm:presLayoutVars>
      </dgm:prSet>
      <dgm:spPr/>
    </dgm:pt>
    <dgm:pt modelId="{201D8B4D-0721-EF4F-AE79-918AD353FFEA}" type="pres">
      <dgm:prSet presAssocID="{06D210C5-C65B-4D3A-8200-0DFB33927C0A}" presName="parSh" presStyleCnt="0"/>
      <dgm:spPr/>
    </dgm:pt>
    <dgm:pt modelId="{9A0ACBB3-4266-444D-8837-8761BEFE632A}" type="pres">
      <dgm:prSet presAssocID="{06D210C5-C65B-4D3A-8200-0DFB33927C0A}" presName="lineNode" presStyleLbl="alignAccFollowNode1" presStyleIdx="6" presStyleCnt="18"/>
      <dgm:spPr/>
    </dgm:pt>
    <dgm:pt modelId="{6D331BAE-17A7-0B45-84F4-950F1F89E2E5}" type="pres">
      <dgm:prSet presAssocID="{06D210C5-C65B-4D3A-8200-0DFB33927C0A}" presName="lineArrowNode" presStyleLbl="alignAccFollowNode1" presStyleIdx="7" presStyleCnt="18"/>
      <dgm:spPr/>
    </dgm:pt>
    <dgm:pt modelId="{1814CC63-9405-CA4B-B07B-A21AE1BA2FDE}" type="pres">
      <dgm:prSet presAssocID="{6FD48734-3ADA-4265-8B2D-E48530DD392F}" presName="sibTransNodeCircle" presStyleLbl="alignNode1" presStyleIdx="2" presStyleCnt="6">
        <dgm:presLayoutVars>
          <dgm:chMax val="0"/>
          <dgm:bulletEnabled/>
        </dgm:presLayoutVars>
      </dgm:prSet>
      <dgm:spPr/>
    </dgm:pt>
    <dgm:pt modelId="{E9C073BD-E590-0A44-A8C6-60C455898965}" type="pres">
      <dgm:prSet presAssocID="{6FD48734-3ADA-4265-8B2D-E48530DD392F}" presName="spacerBetweenCircleAndCallout" presStyleCnt="0">
        <dgm:presLayoutVars/>
      </dgm:prSet>
      <dgm:spPr/>
    </dgm:pt>
    <dgm:pt modelId="{20831462-6466-8343-946D-DB295BDDA480}" type="pres">
      <dgm:prSet presAssocID="{06D210C5-C65B-4D3A-8200-0DFB33927C0A}" presName="nodeText" presStyleLbl="alignAccFollowNode1" presStyleIdx="8" presStyleCnt="18">
        <dgm:presLayoutVars>
          <dgm:bulletEnabled val="1"/>
        </dgm:presLayoutVars>
      </dgm:prSet>
      <dgm:spPr/>
    </dgm:pt>
    <dgm:pt modelId="{02D42B0B-E819-3F42-947B-9BACF8A30FB9}" type="pres">
      <dgm:prSet presAssocID="{6FD48734-3ADA-4265-8B2D-E48530DD392F}" presName="sibTransComposite" presStyleCnt="0"/>
      <dgm:spPr/>
    </dgm:pt>
    <dgm:pt modelId="{16DA57D3-10DD-7F4D-A540-FC504E2222C2}" type="pres">
      <dgm:prSet presAssocID="{B5E9CB01-8CC2-406B-8944-F19C765FB547}" presName="compositeNode" presStyleCnt="0"/>
      <dgm:spPr/>
    </dgm:pt>
    <dgm:pt modelId="{3D219362-81CC-7448-8EE6-6576CFFD15FE}" type="pres">
      <dgm:prSet presAssocID="{B5E9CB01-8CC2-406B-8944-F19C765FB547}" presName="parTx" presStyleLbl="node1" presStyleIdx="0" presStyleCnt="0">
        <dgm:presLayoutVars>
          <dgm:chMax val="0"/>
          <dgm:chPref val="0"/>
          <dgm:bulletEnabled val="1"/>
        </dgm:presLayoutVars>
      </dgm:prSet>
      <dgm:spPr/>
    </dgm:pt>
    <dgm:pt modelId="{AF733AEB-072B-2F49-9362-46667380DB11}" type="pres">
      <dgm:prSet presAssocID="{B5E9CB01-8CC2-406B-8944-F19C765FB547}" presName="parSh" presStyleCnt="0"/>
      <dgm:spPr/>
    </dgm:pt>
    <dgm:pt modelId="{EDEBDF97-0523-D942-A412-F8427590A6A2}" type="pres">
      <dgm:prSet presAssocID="{B5E9CB01-8CC2-406B-8944-F19C765FB547}" presName="lineNode" presStyleLbl="alignAccFollowNode1" presStyleIdx="9" presStyleCnt="18"/>
      <dgm:spPr/>
    </dgm:pt>
    <dgm:pt modelId="{088A85DE-4ACF-5D4D-B89C-DFD6050367B7}" type="pres">
      <dgm:prSet presAssocID="{B5E9CB01-8CC2-406B-8944-F19C765FB547}" presName="lineArrowNode" presStyleLbl="alignAccFollowNode1" presStyleIdx="10" presStyleCnt="18"/>
      <dgm:spPr/>
    </dgm:pt>
    <dgm:pt modelId="{FA5CE8D4-150A-4B4E-ABF6-627C2DEF18D0}" type="pres">
      <dgm:prSet presAssocID="{784CA1FF-91C6-4CD4-B62C-7C460C3EC4C5}" presName="sibTransNodeCircle" presStyleLbl="alignNode1" presStyleIdx="3" presStyleCnt="6">
        <dgm:presLayoutVars>
          <dgm:chMax val="0"/>
          <dgm:bulletEnabled/>
        </dgm:presLayoutVars>
      </dgm:prSet>
      <dgm:spPr/>
    </dgm:pt>
    <dgm:pt modelId="{B1742B74-897D-A349-A839-90A6CE69424F}" type="pres">
      <dgm:prSet presAssocID="{784CA1FF-91C6-4CD4-B62C-7C460C3EC4C5}" presName="spacerBetweenCircleAndCallout" presStyleCnt="0">
        <dgm:presLayoutVars/>
      </dgm:prSet>
      <dgm:spPr/>
    </dgm:pt>
    <dgm:pt modelId="{3AF133B1-F052-9A4B-8877-F25E4B1FB634}" type="pres">
      <dgm:prSet presAssocID="{B5E9CB01-8CC2-406B-8944-F19C765FB547}" presName="nodeText" presStyleLbl="alignAccFollowNode1" presStyleIdx="11" presStyleCnt="18">
        <dgm:presLayoutVars>
          <dgm:bulletEnabled val="1"/>
        </dgm:presLayoutVars>
      </dgm:prSet>
      <dgm:spPr/>
    </dgm:pt>
    <dgm:pt modelId="{2D0C2B68-37C3-7044-8E82-B5179004AD8B}" type="pres">
      <dgm:prSet presAssocID="{784CA1FF-91C6-4CD4-B62C-7C460C3EC4C5}" presName="sibTransComposite" presStyleCnt="0"/>
      <dgm:spPr/>
    </dgm:pt>
    <dgm:pt modelId="{40EDAA52-E1A5-4649-B5FC-8920F12A52E2}" type="pres">
      <dgm:prSet presAssocID="{9A3A1755-B4C3-424A-BD81-7900D8C40295}" presName="compositeNode" presStyleCnt="0"/>
      <dgm:spPr/>
    </dgm:pt>
    <dgm:pt modelId="{BE46B80B-2D90-8C4D-897C-AB5C0BAF0BB5}" type="pres">
      <dgm:prSet presAssocID="{9A3A1755-B4C3-424A-BD81-7900D8C40295}" presName="parTx" presStyleLbl="node1" presStyleIdx="0" presStyleCnt="0">
        <dgm:presLayoutVars>
          <dgm:chMax val="0"/>
          <dgm:chPref val="0"/>
          <dgm:bulletEnabled val="1"/>
        </dgm:presLayoutVars>
      </dgm:prSet>
      <dgm:spPr/>
    </dgm:pt>
    <dgm:pt modelId="{978140A8-A103-754E-8772-E1FBEFED0D22}" type="pres">
      <dgm:prSet presAssocID="{9A3A1755-B4C3-424A-BD81-7900D8C40295}" presName="parSh" presStyleCnt="0"/>
      <dgm:spPr/>
    </dgm:pt>
    <dgm:pt modelId="{C3664E90-15B1-0F4A-94E8-0F4FABB9741C}" type="pres">
      <dgm:prSet presAssocID="{9A3A1755-B4C3-424A-BD81-7900D8C40295}" presName="lineNode" presStyleLbl="alignAccFollowNode1" presStyleIdx="12" presStyleCnt="18"/>
      <dgm:spPr/>
    </dgm:pt>
    <dgm:pt modelId="{3A055C29-D5EB-A24A-AFA2-ECFBF6B983B4}" type="pres">
      <dgm:prSet presAssocID="{9A3A1755-B4C3-424A-BD81-7900D8C40295}" presName="lineArrowNode" presStyleLbl="alignAccFollowNode1" presStyleIdx="13" presStyleCnt="18"/>
      <dgm:spPr/>
    </dgm:pt>
    <dgm:pt modelId="{170DCFC6-913A-D347-9A7E-D0CF11F99D6A}" type="pres">
      <dgm:prSet presAssocID="{8BFB4583-E901-4F82-B194-A385F4BA28AE}" presName="sibTransNodeCircle" presStyleLbl="alignNode1" presStyleIdx="4" presStyleCnt="6">
        <dgm:presLayoutVars>
          <dgm:chMax val="0"/>
          <dgm:bulletEnabled/>
        </dgm:presLayoutVars>
      </dgm:prSet>
      <dgm:spPr/>
    </dgm:pt>
    <dgm:pt modelId="{505089C3-42D0-6B43-BB82-9ADD44AECE2C}" type="pres">
      <dgm:prSet presAssocID="{8BFB4583-E901-4F82-B194-A385F4BA28AE}" presName="spacerBetweenCircleAndCallout" presStyleCnt="0">
        <dgm:presLayoutVars/>
      </dgm:prSet>
      <dgm:spPr/>
    </dgm:pt>
    <dgm:pt modelId="{9528D79C-AF11-0E4C-86D8-5E3CC0AFF552}" type="pres">
      <dgm:prSet presAssocID="{9A3A1755-B4C3-424A-BD81-7900D8C40295}" presName="nodeText" presStyleLbl="alignAccFollowNode1" presStyleIdx="14" presStyleCnt="18">
        <dgm:presLayoutVars>
          <dgm:bulletEnabled val="1"/>
        </dgm:presLayoutVars>
      </dgm:prSet>
      <dgm:spPr/>
    </dgm:pt>
    <dgm:pt modelId="{AF5E4938-29EA-C74A-867A-B2D69F23C020}" type="pres">
      <dgm:prSet presAssocID="{8BFB4583-E901-4F82-B194-A385F4BA28AE}" presName="sibTransComposite" presStyleCnt="0"/>
      <dgm:spPr/>
    </dgm:pt>
    <dgm:pt modelId="{59321F48-64D7-2740-9088-1D81A6141F63}" type="pres">
      <dgm:prSet presAssocID="{3D2A1B61-1C2B-4496-B94B-27130EA129CE}" presName="compositeNode" presStyleCnt="0"/>
      <dgm:spPr/>
    </dgm:pt>
    <dgm:pt modelId="{2E713B30-F996-0A48-A36A-BF5FED88E0EF}" type="pres">
      <dgm:prSet presAssocID="{3D2A1B61-1C2B-4496-B94B-27130EA129CE}" presName="parTx" presStyleLbl="node1" presStyleIdx="0" presStyleCnt="0">
        <dgm:presLayoutVars>
          <dgm:chMax val="0"/>
          <dgm:chPref val="0"/>
          <dgm:bulletEnabled val="1"/>
        </dgm:presLayoutVars>
      </dgm:prSet>
      <dgm:spPr/>
    </dgm:pt>
    <dgm:pt modelId="{247928FF-9478-B543-B657-66301D61C8D6}" type="pres">
      <dgm:prSet presAssocID="{3D2A1B61-1C2B-4496-B94B-27130EA129CE}" presName="parSh" presStyleCnt="0"/>
      <dgm:spPr/>
    </dgm:pt>
    <dgm:pt modelId="{E0046D1B-50AF-984A-BEB3-0AAA4C27FB85}" type="pres">
      <dgm:prSet presAssocID="{3D2A1B61-1C2B-4496-B94B-27130EA129CE}" presName="lineNode" presStyleLbl="alignAccFollowNode1" presStyleIdx="15" presStyleCnt="18"/>
      <dgm:spPr/>
    </dgm:pt>
    <dgm:pt modelId="{F73CDFCF-BA2F-5846-92F1-58BA13736214}" type="pres">
      <dgm:prSet presAssocID="{3D2A1B61-1C2B-4496-B94B-27130EA129CE}" presName="lineArrowNode" presStyleLbl="alignAccFollowNode1" presStyleIdx="16" presStyleCnt="18"/>
      <dgm:spPr/>
    </dgm:pt>
    <dgm:pt modelId="{BA49943C-EE19-D14F-88F3-F06C78860812}" type="pres">
      <dgm:prSet presAssocID="{72D16D71-1199-4B0B-B6FC-DD24223BDABF}" presName="sibTransNodeCircle" presStyleLbl="alignNode1" presStyleIdx="5" presStyleCnt="6">
        <dgm:presLayoutVars>
          <dgm:chMax val="0"/>
          <dgm:bulletEnabled/>
        </dgm:presLayoutVars>
      </dgm:prSet>
      <dgm:spPr/>
    </dgm:pt>
    <dgm:pt modelId="{101B5611-A928-9844-BBEF-80D4F98018E8}" type="pres">
      <dgm:prSet presAssocID="{72D16D71-1199-4B0B-B6FC-DD24223BDABF}" presName="spacerBetweenCircleAndCallout" presStyleCnt="0">
        <dgm:presLayoutVars/>
      </dgm:prSet>
      <dgm:spPr/>
    </dgm:pt>
    <dgm:pt modelId="{71CE06CD-FBB3-BA43-BB24-EAA698196A82}" type="pres">
      <dgm:prSet presAssocID="{3D2A1B61-1C2B-4496-B94B-27130EA129CE}" presName="nodeText" presStyleLbl="alignAccFollowNode1" presStyleIdx="17" presStyleCnt="18">
        <dgm:presLayoutVars>
          <dgm:bulletEnabled val="1"/>
        </dgm:presLayoutVars>
      </dgm:prSet>
      <dgm:spPr/>
    </dgm:pt>
  </dgm:ptLst>
  <dgm:cxnLst>
    <dgm:cxn modelId="{94125506-B122-6F46-90CA-0D7438091FB0}" type="presOf" srcId="{24AAB6C2-F06D-4351-BFDA-4B056B127A1C}" destId="{F557D740-599F-0E44-BC1C-9941ADA1E533}" srcOrd="0" destOrd="0" presId="urn:microsoft.com/office/officeart/2016/7/layout/LinearArrowProcessNumbered"/>
    <dgm:cxn modelId="{0D3B2B0A-17AD-4928-AF21-47062E368737}" srcId="{D4604AA7-4AD7-4FE6-A185-98ABA7AA4B1C}" destId="{3D2A1B61-1C2B-4496-B94B-27130EA129CE}" srcOrd="5" destOrd="0" parTransId="{3720E1E5-F21D-4D86-A88A-508D1DB0C3FA}" sibTransId="{72D16D71-1199-4B0B-B6FC-DD24223BDABF}"/>
    <dgm:cxn modelId="{2750B01D-0385-B943-8BD3-B7C707F66C72}" type="presOf" srcId="{D4604AA7-4AD7-4FE6-A185-98ABA7AA4B1C}" destId="{BEF825A2-097B-274A-A5A7-8D5881596544}" srcOrd="0" destOrd="0" presId="urn:microsoft.com/office/officeart/2016/7/layout/LinearArrowProcessNumbered"/>
    <dgm:cxn modelId="{07DE831E-9BAB-BC4C-9528-FC8285BD1BE2}" type="presOf" srcId="{B5E9CB01-8CC2-406B-8944-F19C765FB547}" destId="{3AF133B1-F052-9A4B-8877-F25E4B1FB634}" srcOrd="0" destOrd="0" presId="urn:microsoft.com/office/officeart/2016/7/layout/LinearArrowProcessNumbered"/>
    <dgm:cxn modelId="{1C34BA23-10DD-B048-9528-ED1C79F5BB05}" type="presOf" srcId="{3D2A1B61-1C2B-4496-B94B-27130EA129CE}" destId="{71CE06CD-FBB3-BA43-BB24-EAA698196A82}" srcOrd="0" destOrd="0" presId="urn:microsoft.com/office/officeart/2016/7/layout/LinearArrowProcessNumbered"/>
    <dgm:cxn modelId="{CF34772D-3AD1-B948-92A5-647CA2AC45D1}" type="presOf" srcId="{6FD48734-3ADA-4265-8B2D-E48530DD392F}" destId="{1814CC63-9405-CA4B-B07B-A21AE1BA2FDE}" srcOrd="0" destOrd="0" presId="urn:microsoft.com/office/officeart/2016/7/layout/LinearArrowProcessNumbered"/>
    <dgm:cxn modelId="{771BAB32-F5AC-4A88-9487-61D6D072EE08}" srcId="{D4604AA7-4AD7-4FE6-A185-98ABA7AA4B1C}" destId="{B5E9CB01-8CC2-406B-8944-F19C765FB547}" srcOrd="3" destOrd="0" parTransId="{A279EEE6-A8B9-4CA6-9D16-54D99F6A38B6}" sibTransId="{784CA1FF-91C6-4CD4-B62C-7C460C3EC4C5}"/>
    <dgm:cxn modelId="{0139E463-4287-4E70-A3BD-7C10FDC4835A}" srcId="{D4604AA7-4AD7-4FE6-A185-98ABA7AA4B1C}" destId="{24AAB6C2-F06D-4351-BFDA-4B056B127A1C}" srcOrd="0" destOrd="0" parTransId="{60199285-5C0D-4D9C-93A9-7E25710524FE}" sibTransId="{A3A605D8-CEC0-41AF-BA3F-D2A4A544A70E}"/>
    <dgm:cxn modelId="{020D416B-90A2-459C-8BC2-9759E87D7315}" srcId="{D4604AA7-4AD7-4FE6-A185-98ABA7AA4B1C}" destId="{2E13F67D-65E3-4D89-A0C4-C9D335BA160F}" srcOrd="1" destOrd="0" parTransId="{1FB723ED-BCDF-406E-82F2-1899714DC39E}" sibTransId="{22608392-6885-4866-864A-49300406A044}"/>
    <dgm:cxn modelId="{A3063F50-BF5D-F843-B5C1-8A0935A4C6AA}" type="presOf" srcId="{22608392-6885-4866-864A-49300406A044}" destId="{D28A27D0-A0D8-BD46-9581-466AFE8A498C}" srcOrd="0" destOrd="0" presId="urn:microsoft.com/office/officeart/2016/7/layout/LinearArrowProcessNumbered"/>
    <dgm:cxn modelId="{CFBED779-8DD7-3D43-AE5C-8069F6C0B229}" type="presOf" srcId="{9A3A1755-B4C3-424A-BD81-7900D8C40295}" destId="{9528D79C-AF11-0E4C-86D8-5E3CC0AFF552}" srcOrd="0" destOrd="0" presId="urn:microsoft.com/office/officeart/2016/7/layout/LinearArrowProcessNumbered"/>
    <dgm:cxn modelId="{F5757888-A1F6-4E14-9E48-11953BF2AEF6}" srcId="{D4604AA7-4AD7-4FE6-A185-98ABA7AA4B1C}" destId="{06D210C5-C65B-4D3A-8200-0DFB33927C0A}" srcOrd="2" destOrd="0" parTransId="{C7BB9718-75D4-475A-8D3B-F39EB179B12A}" sibTransId="{6FD48734-3ADA-4265-8B2D-E48530DD392F}"/>
    <dgm:cxn modelId="{C2E9B1BE-FDC6-453D-88C5-6A173DE21AA5}" srcId="{D4604AA7-4AD7-4FE6-A185-98ABA7AA4B1C}" destId="{9A3A1755-B4C3-424A-BD81-7900D8C40295}" srcOrd="4" destOrd="0" parTransId="{C7A74EBC-C8D4-41E4-9DFC-80E65E8B438F}" sibTransId="{8BFB4583-E901-4F82-B194-A385F4BA28AE}"/>
    <dgm:cxn modelId="{CEAFBFC6-652A-2A45-B2AE-A2C5DA9A8311}" type="presOf" srcId="{72D16D71-1199-4B0B-B6FC-DD24223BDABF}" destId="{BA49943C-EE19-D14F-88F3-F06C78860812}" srcOrd="0" destOrd="0" presId="urn:microsoft.com/office/officeart/2016/7/layout/LinearArrowProcessNumbered"/>
    <dgm:cxn modelId="{66F888D2-65D6-D34A-AD4B-AE447DFCA2A8}" type="presOf" srcId="{784CA1FF-91C6-4CD4-B62C-7C460C3EC4C5}" destId="{FA5CE8D4-150A-4B4E-ABF6-627C2DEF18D0}" srcOrd="0" destOrd="0" presId="urn:microsoft.com/office/officeart/2016/7/layout/LinearArrowProcessNumbered"/>
    <dgm:cxn modelId="{B9BFD5E1-6F59-1841-874C-24C3E389C560}" type="presOf" srcId="{2E13F67D-65E3-4D89-A0C4-C9D335BA160F}" destId="{66C30AB4-7E0D-2D47-A003-044FED85BE4E}" srcOrd="0" destOrd="0" presId="urn:microsoft.com/office/officeart/2016/7/layout/LinearArrowProcessNumbered"/>
    <dgm:cxn modelId="{FB573FED-FBA3-454D-BC03-6B04FB5F5C52}" type="presOf" srcId="{8BFB4583-E901-4F82-B194-A385F4BA28AE}" destId="{170DCFC6-913A-D347-9A7E-D0CF11F99D6A}" srcOrd="0" destOrd="0" presId="urn:microsoft.com/office/officeart/2016/7/layout/LinearArrowProcessNumbered"/>
    <dgm:cxn modelId="{34E5BFF5-3A2F-3048-8023-48C92858E468}" type="presOf" srcId="{06D210C5-C65B-4D3A-8200-0DFB33927C0A}" destId="{20831462-6466-8343-946D-DB295BDDA480}" srcOrd="0" destOrd="0" presId="urn:microsoft.com/office/officeart/2016/7/layout/LinearArrowProcessNumbered"/>
    <dgm:cxn modelId="{125243FA-250C-7F4B-AA31-D9F07F960D3A}" type="presOf" srcId="{A3A605D8-CEC0-41AF-BA3F-D2A4A544A70E}" destId="{10E23C08-FDA4-4440-8B9F-FE9810E1C368}" srcOrd="0" destOrd="0" presId="urn:microsoft.com/office/officeart/2016/7/layout/LinearArrowProcessNumbered"/>
    <dgm:cxn modelId="{D95B0E8F-569B-2E4A-AB32-B57A6B31CC0C}" type="presParOf" srcId="{BEF825A2-097B-274A-A5A7-8D5881596544}" destId="{0E77D16C-E356-D24E-A3CC-C1DB6978422B}" srcOrd="0" destOrd="0" presId="urn:microsoft.com/office/officeart/2016/7/layout/LinearArrowProcessNumbered"/>
    <dgm:cxn modelId="{09534BC3-3B08-E048-9C87-EF8EEB406EB4}" type="presParOf" srcId="{0E77D16C-E356-D24E-A3CC-C1DB6978422B}" destId="{246D72EA-A2F2-FA4A-AF9D-7EB98E577186}" srcOrd="0" destOrd="0" presId="urn:microsoft.com/office/officeart/2016/7/layout/LinearArrowProcessNumbered"/>
    <dgm:cxn modelId="{657CA50B-23FA-EC4E-9975-E3DE9E88EB6F}" type="presParOf" srcId="{0E77D16C-E356-D24E-A3CC-C1DB6978422B}" destId="{3F3A2011-502C-0943-8BD7-BD4971093165}" srcOrd="1" destOrd="0" presId="urn:microsoft.com/office/officeart/2016/7/layout/LinearArrowProcessNumbered"/>
    <dgm:cxn modelId="{E0F5ABEC-9525-5F42-94CE-03CB766DE4C2}" type="presParOf" srcId="{3F3A2011-502C-0943-8BD7-BD4971093165}" destId="{1E7CF75F-3DBA-574E-9C87-661E280A99B5}" srcOrd="0" destOrd="0" presId="urn:microsoft.com/office/officeart/2016/7/layout/LinearArrowProcessNumbered"/>
    <dgm:cxn modelId="{A395124B-0E93-9E4A-AB1F-12DE482889AC}" type="presParOf" srcId="{3F3A2011-502C-0943-8BD7-BD4971093165}" destId="{A1FB0DE5-66EC-0545-953C-D7C924A7271B}" srcOrd="1" destOrd="0" presId="urn:microsoft.com/office/officeart/2016/7/layout/LinearArrowProcessNumbered"/>
    <dgm:cxn modelId="{8698DD96-7BB2-E24B-A123-338A88F75DB1}" type="presParOf" srcId="{3F3A2011-502C-0943-8BD7-BD4971093165}" destId="{10E23C08-FDA4-4440-8B9F-FE9810E1C368}" srcOrd="2" destOrd="0" presId="urn:microsoft.com/office/officeart/2016/7/layout/LinearArrowProcessNumbered"/>
    <dgm:cxn modelId="{487A0BBB-E864-C949-AE3C-A6070E0BD2A9}" type="presParOf" srcId="{3F3A2011-502C-0943-8BD7-BD4971093165}" destId="{E5771259-2925-794B-90FC-EFD2CD945418}" srcOrd="3" destOrd="0" presId="urn:microsoft.com/office/officeart/2016/7/layout/LinearArrowProcessNumbered"/>
    <dgm:cxn modelId="{ABF1B7DD-5263-C549-859D-EE2AB30079D5}" type="presParOf" srcId="{0E77D16C-E356-D24E-A3CC-C1DB6978422B}" destId="{F557D740-599F-0E44-BC1C-9941ADA1E533}" srcOrd="2" destOrd="0" presId="urn:microsoft.com/office/officeart/2016/7/layout/LinearArrowProcessNumbered"/>
    <dgm:cxn modelId="{92C6ED90-AA1F-F34E-A84A-999718C9EA22}" type="presParOf" srcId="{BEF825A2-097B-274A-A5A7-8D5881596544}" destId="{8A04EBA8-C56E-8346-9CAD-597020DBEE1C}" srcOrd="1" destOrd="0" presId="urn:microsoft.com/office/officeart/2016/7/layout/LinearArrowProcessNumbered"/>
    <dgm:cxn modelId="{AEDF881B-11AC-ED43-9996-103C4E73008D}" type="presParOf" srcId="{BEF825A2-097B-274A-A5A7-8D5881596544}" destId="{83D29E2F-BB40-AF44-A891-14020EE46685}" srcOrd="2" destOrd="0" presId="urn:microsoft.com/office/officeart/2016/7/layout/LinearArrowProcessNumbered"/>
    <dgm:cxn modelId="{0AAC4ABC-5CEA-7D4A-B4AE-6663BF0C1B6D}" type="presParOf" srcId="{83D29E2F-BB40-AF44-A891-14020EE46685}" destId="{8D60E59C-0206-1A47-A012-879B87E63C3E}" srcOrd="0" destOrd="0" presId="urn:microsoft.com/office/officeart/2016/7/layout/LinearArrowProcessNumbered"/>
    <dgm:cxn modelId="{12A0E381-DFC2-4340-B037-78947C519C7E}" type="presParOf" srcId="{83D29E2F-BB40-AF44-A891-14020EE46685}" destId="{A69714BE-A9AB-494C-8883-049882BD0C12}" srcOrd="1" destOrd="0" presId="urn:microsoft.com/office/officeart/2016/7/layout/LinearArrowProcessNumbered"/>
    <dgm:cxn modelId="{0F10DB40-0125-2B42-BA30-A4E8651FD723}" type="presParOf" srcId="{A69714BE-A9AB-494C-8883-049882BD0C12}" destId="{0755EBE6-E465-6044-8140-F3630B8FB512}" srcOrd="0" destOrd="0" presId="urn:microsoft.com/office/officeart/2016/7/layout/LinearArrowProcessNumbered"/>
    <dgm:cxn modelId="{89AFB636-9838-6342-9703-8DEBECFCB89C}" type="presParOf" srcId="{A69714BE-A9AB-494C-8883-049882BD0C12}" destId="{95632A0C-A3C2-974B-8BB8-0BEBD39630DF}" srcOrd="1" destOrd="0" presId="urn:microsoft.com/office/officeart/2016/7/layout/LinearArrowProcessNumbered"/>
    <dgm:cxn modelId="{6CDF7A27-EF43-4644-8978-131FABE0A8B2}" type="presParOf" srcId="{A69714BE-A9AB-494C-8883-049882BD0C12}" destId="{D28A27D0-A0D8-BD46-9581-466AFE8A498C}" srcOrd="2" destOrd="0" presId="urn:microsoft.com/office/officeart/2016/7/layout/LinearArrowProcessNumbered"/>
    <dgm:cxn modelId="{5556E47A-213D-2545-8CBB-C72230F848E2}" type="presParOf" srcId="{A69714BE-A9AB-494C-8883-049882BD0C12}" destId="{7BA71B54-126F-7B41-A14C-3FA87E1EF901}" srcOrd="3" destOrd="0" presId="urn:microsoft.com/office/officeart/2016/7/layout/LinearArrowProcessNumbered"/>
    <dgm:cxn modelId="{EA0BDD15-BA54-E444-BAD5-D7A59D1B98FB}" type="presParOf" srcId="{83D29E2F-BB40-AF44-A891-14020EE46685}" destId="{66C30AB4-7E0D-2D47-A003-044FED85BE4E}" srcOrd="2" destOrd="0" presId="urn:microsoft.com/office/officeart/2016/7/layout/LinearArrowProcessNumbered"/>
    <dgm:cxn modelId="{DDA3B19F-C9AF-EB41-A3F9-60F6C5994A7A}" type="presParOf" srcId="{BEF825A2-097B-274A-A5A7-8D5881596544}" destId="{D8FE1150-54C0-5E4B-8546-90F5350B1713}" srcOrd="3" destOrd="0" presId="urn:microsoft.com/office/officeart/2016/7/layout/LinearArrowProcessNumbered"/>
    <dgm:cxn modelId="{6577155A-2517-D646-9C8A-C37102E2D518}" type="presParOf" srcId="{BEF825A2-097B-274A-A5A7-8D5881596544}" destId="{AF08AECA-FC90-794E-B8AF-1003A1EDB384}" srcOrd="4" destOrd="0" presId="urn:microsoft.com/office/officeart/2016/7/layout/LinearArrowProcessNumbered"/>
    <dgm:cxn modelId="{BFD56D37-D2AB-AC41-B965-DFD92C454BF8}" type="presParOf" srcId="{AF08AECA-FC90-794E-B8AF-1003A1EDB384}" destId="{E2DBACC2-16CF-1243-B080-0B7EB3BC58A0}" srcOrd="0" destOrd="0" presId="urn:microsoft.com/office/officeart/2016/7/layout/LinearArrowProcessNumbered"/>
    <dgm:cxn modelId="{7D7D6546-0A1F-6A48-8952-881AECED1915}" type="presParOf" srcId="{AF08AECA-FC90-794E-B8AF-1003A1EDB384}" destId="{201D8B4D-0721-EF4F-AE79-918AD353FFEA}" srcOrd="1" destOrd="0" presId="urn:microsoft.com/office/officeart/2016/7/layout/LinearArrowProcessNumbered"/>
    <dgm:cxn modelId="{0EC0BF20-3FBF-DC4F-99C0-C3CCC678E4B4}" type="presParOf" srcId="{201D8B4D-0721-EF4F-AE79-918AD353FFEA}" destId="{9A0ACBB3-4266-444D-8837-8761BEFE632A}" srcOrd="0" destOrd="0" presId="urn:microsoft.com/office/officeart/2016/7/layout/LinearArrowProcessNumbered"/>
    <dgm:cxn modelId="{52754A91-B1B4-6C49-9F57-B1270BB430DC}" type="presParOf" srcId="{201D8B4D-0721-EF4F-AE79-918AD353FFEA}" destId="{6D331BAE-17A7-0B45-84F4-950F1F89E2E5}" srcOrd="1" destOrd="0" presId="urn:microsoft.com/office/officeart/2016/7/layout/LinearArrowProcessNumbered"/>
    <dgm:cxn modelId="{C12068BE-EDE8-8249-B414-BF29D17D5D0E}" type="presParOf" srcId="{201D8B4D-0721-EF4F-AE79-918AD353FFEA}" destId="{1814CC63-9405-CA4B-B07B-A21AE1BA2FDE}" srcOrd="2" destOrd="0" presId="urn:microsoft.com/office/officeart/2016/7/layout/LinearArrowProcessNumbered"/>
    <dgm:cxn modelId="{672B4A42-18D7-1748-A15C-94B5DC2733B7}" type="presParOf" srcId="{201D8B4D-0721-EF4F-AE79-918AD353FFEA}" destId="{E9C073BD-E590-0A44-A8C6-60C455898965}" srcOrd="3" destOrd="0" presId="urn:microsoft.com/office/officeart/2016/7/layout/LinearArrowProcessNumbered"/>
    <dgm:cxn modelId="{6402FC1E-4D7F-9E49-8AAA-CA680D433DB0}" type="presParOf" srcId="{AF08AECA-FC90-794E-B8AF-1003A1EDB384}" destId="{20831462-6466-8343-946D-DB295BDDA480}" srcOrd="2" destOrd="0" presId="urn:microsoft.com/office/officeart/2016/7/layout/LinearArrowProcessNumbered"/>
    <dgm:cxn modelId="{67C62EDA-7752-AE4A-A4A5-8889F58C0692}" type="presParOf" srcId="{BEF825A2-097B-274A-A5A7-8D5881596544}" destId="{02D42B0B-E819-3F42-947B-9BACF8A30FB9}" srcOrd="5" destOrd="0" presId="urn:microsoft.com/office/officeart/2016/7/layout/LinearArrowProcessNumbered"/>
    <dgm:cxn modelId="{68C0D815-942A-1848-8826-0E8E08364917}" type="presParOf" srcId="{BEF825A2-097B-274A-A5A7-8D5881596544}" destId="{16DA57D3-10DD-7F4D-A540-FC504E2222C2}" srcOrd="6" destOrd="0" presId="urn:microsoft.com/office/officeart/2016/7/layout/LinearArrowProcessNumbered"/>
    <dgm:cxn modelId="{F8CCA907-64F1-A645-8454-FA78CE1F7EBA}" type="presParOf" srcId="{16DA57D3-10DD-7F4D-A540-FC504E2222C2}" destId="{3D219362-81CC-7448-8EE6-6576CFFD15FE}" srcOrd="0" destOrd="0" presId="urn:microsoft.com/office/officeart/2016/7/layout/LinearArrowProcessNumbered"/>
    <dgm:cxn modelId="{F8B760D0-18D7-4B4E-9298-FB2E1802C251}" type="presParOf" srcId="{16DA57D3-10DD-7F4D-A540-FC504E2222C2}" destId="{AF733AEB-072B-2F49-9362-46667380DB11}" srcOrd="1" destOrd="0" presId="urn:microsoft.com/office/officeart/2016/7/layout/LinearArrowProcessNumbered"/>
    <dgm:cxn modelId="{460058EE-0E6C-E74A-959C-EA8AE5CFFFE5}" type="presParOf" srcId="{AF733AEB-072B-2F49-9362-46667380DB11}" destId="{EDEBDF97-0523-D942-A412-F8427590A6A2}" srcOrd="0" destOrd="0" presId="urn:microsoft.com/office/officeart/2016/7/layout/LinearArrowProcessNumbered"/>
    <dgm:cxn modelId="{31588563-88B7-2D49-9457-59543C713060}" type="presParOf" srcId="{AF733AEB-072B-2F49-9362-46667380DB11}" destId="{088A85DE-4ACF-5D4D-B89C-DFD6050367B7}" srcOrd="1" destOrd="0" presId="urn:microsoft.com/office/officeart/2016/7/layout/LinearArrowProcessNumbered"/>
    <dgm:cxn modelId="{35083622-8BC1-1C48-9CDD-7AFDF1DEB29B}" type="presParOf" srcId="{AF733AEB-072B-2F49-9362-46667380DB11}" destId="{FA5CE8D4-150A-4B4E-ABF6-627C2DEF18D0}" srcOrd="2" destOrd="0" presId="urn:microsoft.com/office/officeart/2016/7/layout/LinearArrowProcessNumbered"/>
    <dgm:cxn modelId="{2E41AF56-02B0-334E-B321-165C2FB0E7A4}" type="presParOf" srcId="{AF733AEB-072B-2F49-9362-46667380DB11}" destId="{B1742B74-897D-A349-A839-90A6CE69424F}" srcOrd="3" destOrd="0" presId="urn:microsoft.com/office/officeart/2016/7/layout/LinearArrowProcessNumbered"/>
    <dgm:cxn modelId="{F2A30F17-27DE-064A-A805-D3CDF0306816}" type="presParOf" srcId="{16DA57D3-10DD-7F4D-A540-FC504E2222C2}" destId="{3AF133B1-F052-9A4B-8877-F25E4B1FB634}" srcOrd="2" destOrd="0" presId="urn:microsoft.com/office/officeart/2016/7/layout/LinearArrowProcessNumbered"/>
    <dgm:cxn modelId="{26BB36D3-49F3-B44A-8412-FD4DE23F9558}" type="presParOf" srcId="{BEF825A2-097B-274A-A5A7-8D5881596544}" destId="{2D0C2B68-37C3-7044-8E82-B5179004AD8B}" srcOrd="7" destOrd="0" presId="urn:microsoft.com/office/officeart/2016/7/layout/LinearArrowProcessNumbered"/>
    <dgm:cxn modelId="{6829A67C-BB11-744B-ADB6-8D60CAE8DDB9}" type="presParOf" srcId="{BEF825A2-097B-274A-A5A7-8D5881596544}" destId="{40EDAA52-E1A5-4649-B5FC-8920F12A52E2}" srcOrd="8" destOrd="0" presId="urn:microsoft.com/office/officeart/2016/7/layout/LinearArrowProcessNumbered"/>
    <dgm:cxn modelId="{F457B1BE-9C5D-8040-B4FF-DA6EDBA8BB71}" type="presParOf" srcId="{40EDAA52-E1A5-4649-B5FC-8920F12A52E2}" destId="{BE46B80B-2D90-8C4D-897C-AB5C0BAF0BB5}" srcOrd="0" destOrd="0" presId="urn:microsoft.com/office/officeart/2016/7/layout/LinearArrowProcessNumbered"/>
    <dgm:cxn modelId="{A39F881E-D9E0-3E40-A395-4DA42AD312CB}" type="presParOf" srcId="{40EDAA52-E1A5-4649-B5FC-8920F12A52E2}" destId="{978140A8-A103-754E-8772-E1FBEFED0D22}" srcOrd="1" destOrd="0" presId="urn:microsoft.com/office/officeart/2016/7/layout/LinearArrowProcessNumbered"/>
    <dgm:cxn modelId="{CA00B2BE-C969-0046-9B83-F60A8133CB10}" type="presParOf" srcId="{978140A8-A103-754E-8772-E1FBEFED0D22}" destId="{C3664E90-15B1-0F4A-94E8-0F4FABB9741C}" srcOrd="0" destOrd="0" presId="urn:microsoft.com/office/officeart/2016/7/layout/LinearArrowProcessNumbered"/>
    <dgm:cxn modelId="{0FD17FFF-2840-0E4F-9C25-E3FC38113C2A}" type="presParOf" srcId="{978140A8-A103-754E-8772-E1FBEFED0D22}" destId="{3A055C29-D5EB-A24A-AFA2-ECFBF6B983B4}" srcOrd="1" destOrd="0" presId="urn:microsoft.com/office/officeart/2016/7/layout/LinearArrowProcessNumbered"/>
    <dgm:cxn modelId="{0C761A9F-74F3-E241-B284-A9127D751F6B}" type="presParOf" srcId="{978140A8-A103-754E-8772-E1FBEFED0D22}" destId="{170DCFC6-913A-D347-9A7E-D0CF11F99D6A}" srcOrd="2" destOrd="0" presId="urn:microsoft.com/office/officeart/2016/7/layout/LinearArrowProcessNumbered"/>
    <dgm:cxn modelId="{68480109-9E2E-6E4C-AE36-26B946AECCED}" type="presParOf" srcId="{978140A8-A103-754E-8772-E1FBEFED0D22}" destId="{505089C3-42D0-6B43-BB82-9ADD44AECE2C}" srcOrd="3" destOrd="0" presId="urn:microsoft.com/office/officeart/2016/7/layout/LinearArrowProcessNumbered"/>
    <dgm:cxn modelId="{73614CA1-C262-DD46-80A1-57ED0EF2F81E}" type="presParOf" srcId="{40EDAA52-E1A5-4649-B5FC-8920F12A52E2}" destId="{9528D79C-AF11-0E4C-86D8-5E3CC0AFF552}" srcOrd="2" destOrd="0" presId="urn:microsoft.com/office/officeart/2016/7/layout/LinearArrowProcessNumbered"/>
    <dgm:cxn modelId="{93EB5E4E-8E4C-B845-97A8-4DFD34D40B19}" type="presParOf" srcId="{BEF825A2-097B-274A-A5A7-8D5881596544}" destId="{AF5E4938-29EA-C74A-867A-B2D69F23C020}" srcOrd="9" destOrd="0" presId="urn:microsoft.com/office/officeart/2016/7/layout/LinearArrowProcessNumbered"/>
    <dgm:cxn modelId="{1E2B6A5A-A2BA-8349-AFF5-D68957F31938}" type="presParOf" srcId="{BEF825A2-097B-274A-A5A7-8D5881596544}" destId="{59321F48-64D7-2740-9088-1D81A6141F63}" srcOrd="10" destOrd="0" presId="urn:microsoft.com/office/officeart/2016/7/layout/LinearArrowProcessNumbered"/>
    <dgm:cxn modelId="{8ACB8906-43A3-2B42-ABD7-8EAE18B87FF6}" type="presParOf" srcId="{59321F48-64D7-2740-9088-1D81A6141F63}" destId="{2E713B30-F996-0A48-A36A-BF5FED88E0EF}" srcOrd="0" destOrd="0" presId="urn:microsoft.com/office/officeart/2016/7/layout/LinearArrowProcessNumbered"/>
    <dgm:cxn modelId="{D45B7B0A-238D-1440-8035-16249D4A9B61}" type="presParOf" srcId="{59321F48-64D7-2740-9088-1D81A6141F63}" destId="{247928FF-9478-B543-B657-66301D61C8D6}" srcOrd="1" destOrd="0" presId="urn:microsoft.com/office/officeart/2016/7/layout/LinearArrowProcessNumbered"/>
    <dgm:cxn modelId="{8D79184C-9B8B-F845-9A1D-C668545D58D3}" type="presParOf" srcId="{247928FF-9478-B543-B657-66301D61C8D6}" destId="{E0046D1B-50AF-984A-BEB3-0AAA4C27FB85}" srcOrd="0" destOrd="0" presId="urn:microsoft.com/office/officeart/2016/7/layout/LinearArrowProcessNumbered"/>
    <dgm:cxn modelId="{16EC9937-4A17-1C42-8263-5D0E40FA1BE4}" type="presParOf" srcId="{247928FF-9478-B543-B657-66301D61C8D6}" destId="{F73CDFCF-BA2F-5846-92F1-58BA13736214}" srcOrd="1" destOrd="0" presId="urn:microsoft.com/office/officeart/2016/7/layout/LinearArrowProcessNumbered"/>
    <dgm:cxn modelId="{A5EAC12E-1AF2-2A41-B8D5-6728B05F6FF7}" type="presParOf" srcId="{247928FF-9478-B543-B657-66301D61C8D6}" destId="{BA49943C-EE19-D14F-88F3-F06C78860812}" srcOrd="2" destOrd="0" presId="urn:microsoft.com/office/officeart/2016/7/layout/LinearArrowProcessNumbered"/>
    <dgm:cxn modelId="{6519756A-2350-BE4A-B251-3E209C7E3001}" type="presParOf" srcId="{247928FF-9478-B543-B657-66301D61C8D6}" destId="{101B5611-A928-9844-BBEF-80D4F98018E8}" srcOrd="3" destOrd="0" presId="urn:microsoft.com/office/officeart/2016/7/layout/LinearArrowProcessNumbered"/>
    <dgm:cxn modelId="{B0F3CC6F-CDDB-9B42-8F8A-5F657C43D73A}" type="presParOf" srcId="{59321F48-64D7-2740-9088-1D81A6141F63}" destId="{71CE06CD-FBB3-BA43-BB24-EAA698196A82}"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63AD74-FF44-461C-8383-B9B2D8567A57}"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5907DFF1-4554-4CE0-B4D5-D0E4CA489125}">
      <dgm:prSet/>
      <dgm:spPr/>
      <dgm:t>
        <a:bodyPr/>
        <a:lstStyle/>
        <a:p>
          <a:pPr>
            <a:lnSpc>
              <a:spcPct val="100000"/>
            </a:lnSpc>
            <a:defRPr cap="all"/>
          </a:pPr>
          <a:r>
            <a:rPr lang="en-US"/>
            <a:t>•Storage Types</a:t>
          </a:r>
        </a:p>
      </dgm:t>
    </dgm:pt>
    <dgm:pt modelId="{D59F8C8E-9FC3-4855-A4EC-7A327D159F46}" type="parTrans" cxnId="{F2B63408-0355-4E30-A450-CC310FDBD807}">
      <dgm:prSet/>
      <dgm:spPr/>
      <dgm:t>
        <a:bodyPr/>
        <a:lstStyle/>
        <a:p>
          <a:endParaRPr lang="en-US"/>
        </a:p>
      </dgm:t>
    </dgm:pt>
    <dgm:pt modelId="{33535020-8C40-4AC9-A78B-770DCDE9A6F0}" type="sibTrans" cxnId="{F2B63408-0355-4E30-A450-CC310FDBD807}">
      <dgm:prSet/>
      <dgm:spPr/>
      <dgm:t>
        <a:bodyPr/>
        <a:lstStyle/>
        <a:p>
          <a:endParaRPr lang="en-US"/>
        </a:p>
      </dgm:t>
    </dgm:pt>
    <dgm:pt modelId="{A18B2906-F3C6-449D-BE0D-660D18702898}">
      <dgm:prSet/>
      <dgm:spPr/>
      <dgm:t>
        <a:bodyPr/>
        <a:lstStyle/>
        <a:p>
          <a:pPr>
            <a:lnSpc>
              <a:spcPct val="100000"/>
            </a:lnSpc>
            <a:defRPr cap="all"/>
          </a:pPr>
          <a:r>
            <a:rPr lang="en-US"/>
            <a:t>•Threats to Storage Types</a:t>
          </a:r>
        </a:p>
      </dgm:t>
    </dgm:pt>
    <dgm:pt modelId="{26B6B9CB-02DA-48EE-AEFE-F358F7E9C219}" type="parTrans" cxnId="{FE8D13FC-AD77-41BB-B31C-B81363FB4661}">
      <dgm:prSet/>
      <dgm:spPr/>
      <dgm:t>
        <a:bodyPr/>
        <a:lstStyle/>
        <a:p>
          <a:endParaRPr lang="en-US"/>
        </a:p>
      </dgm:t>
    </dgm:pt>
    <dgm:pt modelId="{753909E8-0F8E-4CBA-97EE-B3C4C27A4150}" type="sibTrans" cxnId="{FE8D13FC-AD77-41BB-B31C-B81363FB4661}">
      <dgm:prSet/>
      <dgm:spPr/>
      <dgm:t>
        <a:bodyPr/>
        <a:lstStyle/>
        <a:p>
          <a:endParaRPr lang="en-US"/>
        </a:p>
      </dgm:t>
    </dgm:pt>
    <dgm:pt modelId="{6AC6DAED-0363-4E7B-A91C-401303C98594}">
      <dgm:prSet/>
      <dgm:spPr/>
      <dgm:t>
        <a:bodyPr/>
        <a:lstStyle/>
        <a:p>
          <a:pPr>
            <a:lnSpc>
              <a:spcPct val="100000"/>
            </a:lnSpc>
            <a:defRPr cap="all"/>
          </a:pPr>
          <a:r>
            <a:rPr lang="en-US"/>
            <a:t>•Technologies Available to Address Threats</a:t>
          </a:r>
        </a:p>
      </dgm:t>
    </dgm:pt>
    <dgm:pt modelId="{77CC3F52-4D27-4291-B3F8-2170CCA812BF}" type="parTrans" cxnId="{74FF872F-C5A5-40DC-9225-55D93B952FAD}">
      <dgm:prSet/>
      <dgm:spPr/>
      <dgm:t>
        <a:bodyPr/>
        <a:lstStyle/>
        <a:p>
          <a:endParaRPr lang="en-US"/>
        </a:p>
      </dgm:t>
    </dgm:pt>
    <dgm:pt modelId="{7BBB695A-6C1E-43EF-8927-58425F834753}" type="sibTrans" cxnId="{74FF872F-C5A5-40DC-9225-55D93B952FAD}">
      <dgm:prSet/>
      <dgm:spPr/>
      <dgm:t>
        <a:bodyPr/>
        <a:lstStyle/>
        <a:p>
          <a:endParaRPr lang="en-US"/>
        </a:p>
      </dgm:t>
    </dgm:pt>
    <dgm:pt modelId="{C4C11124-A04A-4AC3-BA72-D4E425FE59C7}" type="pres">
      <dgm:prSet presAssocID="{3F63AD74-FF44-461C-8383-B9B2D8567A57}" presName="root" presStyleCnt="0">
        <dgm:presLayoutVars>
          <dgm:dir/>
          <dgm:resizeHandles val="exact"/>
        </dgm:presLayoutVars>
      </dgm:prSet>
      <dgm:spPr/>
    </dgm:pt>
    <dgm:pt modelId="{158C9B6E-EDCB-46DF-B615-197604125CE0}" type="pres">
      <dgm:prSet presAssocID="{5907DFF1-4554-4CE0-B4D5-D0E4CA489125}" presName="compNode" presStyleCnt="0"/>
      <dgm:spPr/>
    </dgm:pt>
    <dgm:pt modelId="{31BA5180-CD57-49D3-953D-B66BEEBA5DA5}" type="pres">
      <dgm:prSet presAssocID="{5907DFF1-4554-4CE0-B4D5-D0E4CA489125}" presName="iconBgRect" presStyleLbl="bgShp" presStyleIdx="0" presStyleCnt="3"/>
      <dgm:spPr/>
    </dgm:pt>
    <dgm:pt modelId="{B24ABB37-E0F9-4E89-AC2A-4854CFF003D1}" type="pres">
      <dgm:prSet presAssocID="{5907DFF1-4554-4CE0-B4D5-D0E4CA4891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ADD8F9A-9A7C-41E4-92DC-1E61251C33C3}" type="pres">
      <dgm:prSet presAssocID="{5907DFF1-4554-4CE0-B4D5-D0E4CA489125}" presName="spaceRect" presStyleCnt="0"/>
      <dgm:spPr/>
    </dgm:pt>
    <dgm:pt modelId="{DE628E83-EC45-4910-A5DE-28791AA1D41C}" type="pres">
      <dgm:prSet presAssocID="{5907DFF1-4554-4CE0-B4D5-D0E4CA489125}" presName="textRect" presStyleLbl="revTx" presStyleIdx="0" presStyleCnt="3">
        <dgm:presLayoutVars>
          <dgm:chMax val="1"/>
          <dgm:chPref val="1"/>
        </dgm:presLayoutVars>
      </dgm:prSet>
      <dgm:spPr/>
    </dgm:pt>
    <dgm:pt modelId="{B2137320-DB69-4342-AAFB-E04253371980}" type="pres">
      <dgm:prSet presAssocID="{33535020-8C40-4AC9-A78B-770DCDE9A6F0}" presName="sibTrans" presStyleCnt="0"/>
      <dgm:spPr/>
    </dgm:pt>
    <dgm:pt modelId="{C1B35394-4B84-4907-ACA0-132175EF9B8C}" type="pres">
      <dgm:prSet presAssocID="{A18B2906-F3C6-449D-BE0D-660D18702898}" presName="compNode" presStyleCnt="0"/>
      <dgm:spPr/>
    </dgm:pt>
    <dgm:pt modelId="{D99887EA-B13E-4D78-80F4-4066BE942793}" type="pres">
      <dgm:prSet presAssocID="{A18B2906-F3C6-449D-BE0D-660D18702898}" presName="iconBgRect" presStyleLbl="bgShp" presStyleIdx="1" presStyleCnt="3"/>
      <dgm:spPr/>
    </dgm:pt>
    <dgm:pt modelId="{AF6F040F-ABE1-4EF7-A199-100BE9879410}" type="pres">
      <dgm:prSet presAssocID="{A18B2906-F3C6-449D-BE0D-660D187028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66AB81E2-9A03-4DD9-95DF-0AA017A39FF4}" type="pres">
      <dgm:prSet presAssocID="{A18B2906-F3C6-449D-BE0D-660D18702898}" presName="spaceRect" presStyleCnt="0"/>
      <dgm:spPr/>
    </dgm:pt>
    <dgm:pt modelId="{5CF3A4D9-0811-410C-8F79-8EF872683231}" type="pres">
      <dgm:prSet presAssocID="{A18B2906-F3C6-449D-BE0D-660D18702898}" presName="textRect" presStyleLbl="revTx" presStyleIdx="1" presStyleCnt="3">
        <dgm:presLayoutVars>
          <dgm:chMax val="1"/>
          <dgm:chPref val="1"/>
        </dgm:presLayoutVars>
      </dgm:prSet>
      <dgm:spPr/>
    </dgm:pt>
    <dgm:pt modelId="{14F735F5-005B-4F48-8CD1-E77C248938FB}" type="pres">
      <dgm:prSet presAssocID="{753909E8-0F8E-4CBA-97EE-B3C4C27A4150}" presName="sibTrans" presStyleCnt="0"/>
      <dgm:spPr/>
    </dgm:pt>
    <dgm:pt modelId="{2401FD65-ADEA-4F13-9E80-994957A14332}" type="pres">
      <dgm:prSet presAssocID="{6AC6DAED-0363-4E7B-A91C-401303C98594}" presName="compNode" presStyleCnt="0"/>
      <dgm:spPr/>
    </dgm:pt>
    <dgm:pt modelId="{7D03A91B-2BC6-4809-AB7B-3F8A2D42C792}" type="pres">
      <dgm:prSet presAssocID="{6AC6DAED-0363-4E7B-A91C-401303C98594}" presName="iconBgRect" presStyleLbl="bgShp" presStyleIdx="2" presStyleCnt="3"/>
      <dgm:spPr/>
    </dgm:pt>
    <dgm:pt modelId="{A5CC6A4D-2A37-4458-AE7D-CC76CCFDA4CC}" type="pres">
      <dgm:prSet presAssocID="{6AC6DAED-0363-4E7B-A91C-401303C985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36ADB00B-7BA5-4CC4-BBD2-CD283586FA59}" type="pres">
      <dgm:prSet presAssocID="{6AC6DAED-0363-4E7B-A91C-401303C98594}" presName="spaceRect" presStyleCnt="0"/>
      <dgm:spPr/>
    </dgm:pt>
    <dgm:pt modelId="{A01476F8-1C37-409E-8D2F-ABF2AC24B039}" type="pres">
      <dgm:prSet presAssocID="{6AC6DAED-0363-4E7B-A91C-401303C98594}" presName="textRect" presStyleLbl="revTx" presStyleIdx="2" presStyleCnt="3">
        <dgm:presLayoutVars>
          <dgm:chMax val="1"/>
          <dgm:chPref val="1"/>
        </dgm:presLayoutVars>
      </dgm:prSet>
      <dgm:spPr/>
    </dgm:pt>
  </dgm:ptLst>
  <dgm:cxnLst>
    <dgm:cxn modelId="{F2B63408-0355-4E30-A450-CC310FDBD807}" srcId="{3F63AD74-FF44-461C-8383-B9B2D8567A57}" destId="{5907DFF1-4554-4CE0-B4D5-D0E4CA489125}" srcOrd="0" destOrd="0" parTransId="{D59F8C8E-9FC3-4855-A4EC-7A327D159F46}" sibTransId="{33535020-8C40-4AC9-A78B-770DCDE9A6F0}"/>
    <dgm:cxn modelId="{C7CD1A2E-54E0-734C-885C-9BEFD700138F}" type="presOf" srcId="{3F63AD74-FF44-461C-8383-B9B2D8567A57}" destId="{C4C11124-A04A-4AC3-BA72-D4E425FE59C7}" srcOrd="0" destOrd="0" presId="urn:microsoft.com/office/officeart/2018/5/layout/IconCircleLabelList"/>
    <dgm:cxn modelId="{74FF872F-C5A5-40DC-9225-55D93B952FAD}" srcId="{3F63AD74-FF44-461C-8383-B9B2D8567A57}" destId="{6AC6DAED-0363-4E7B-A91C-401303C98594}" srcOrd="2" destOrd="0" parTransId="{77CC3F52-4D27-4291-B3F8-2170CCA812BF}" sibTransId="{7BBB695A-6C1E-43EF-8927-58425F834753}"/>
    <dgm:cxn modelId="{30642271-9B5C-4E4E-A9D1-F66613FBF134}" type="presOf" srcId="{5907DFF1-4554-4CE0-B4D5-D0E4CA489125}" destId="{DE628E83-EC45-4910-A5DE-28791AA1D41C}" srcOrd="0" destOrd="0" presId="urn:microsoft.com/office/officeart/2018/5/layout/IconCircleLabelList"/>
    <dgm:cxn modelId="{3823E7D6-1CF0-A841-8847-B4CD04F2EA71}" type="presOf" srcId="{A18B2906-F3C6-449D-BE0D-660D18702898}" destId="{5CF3A4D9-0811-410C-8F79-8EF872683231}" srcOrd="0" destOrd="0" presId="urn:microsoft.com/office/officeart/2018/5/layout/IconCircleLabelList"/>
    <dgm:cxn modelId="{785901D7-D403-E949-8AB6-1FF35731BBB3}" type="presOf" srcId="{6AC6DAED-0363-4E7B-A91C-401303C98594}" destId="{A01476F8-1C37-409E-8D2F-ABF2AC24B039}" srcOrd="0" destOrd="0" presId="urn:microsoft.com/office/officeart/2018/5/layout/IconCircleLabelList"/>
    <dgm:cxn modelId="{FE8D13FC-AD77-41BB-B31C-B81363FB4661}" srcId="{3F63AD74-FF44-461C-8383-B9B2D8567A57}" destId="{A18B2906-F3C6-449D-BE0D-660D18702898}" srcOrd="1" destOrd="0" parTransId="{26B6B9CB-02DA-48EE-AEFE-F358F7E9C219}" sibTransId="{753909E8-0F8E-4CBA-97EE-B3C4C27A4150}"/>
    <dgm:cxn modelId="{0385B5FC-C483-BE42-A10E-466413DE8A80}" type="presParOf" srcId="{C4C11124-A04A-4AC3-BA72-D4E425FE59C7}" destId="{158C9B6E-EDCB-46DF-B615-197604125CE0}" srcOrd="0" destOrd="0" presId="urn:microsoft.com/office/officeart/2018/5/layout/IconCircleLabelList"/>
    <dgm:cxn modelId="{66E78ED5-47C1-134D-8645-9342DA844D0F}" type="presParOf" srcId="{158C9B6E-EDCB-46DF-B615-197604125CE0}" destId="{31BA5180-CD57-49D3-953D-B66BEEBA5DA5}" srcOrd="0" destOrd="0" presId="urn:microsoft.com/office/officeart/2018/5/layout/IconCircleLabelList"/>
    <dgm:cxn modelId="{99042B6E-D304-5049-A71C-1585564ECC1A}" type="presParOf" srcId="{158C9B6E-EDCB-46DF-B615-197604125CE0}" destId="{B24ABB37-E0F9-4E89-AC2A-4854CFF003D1}" srcOrd="1" destOrd="0" presId="urn:microsoft.com/office/officeart/2018/5/layout/IconCircleLabelList"/>
    <dgm:cxn modelId="{C8ACB3FE-D6E6-3945-9C45-3ABA6569A3B3}" type="presParOf" srcId="{158C9B6E-EDCB-46DF-B615-197604125CE0}" destId="{9ADD8F9A-9A7C-41E4-92DC-1E61251C33C3}" srcOrd="2" destOrd="0" presId="urn:microsoft.com/office/officeart/2018/5/layout/IconCircleLabelList"/>
    <dgm:cxn modelId="{FD811E56-9C3B-9D4E-BC46-958342C03283}" type="presParOf" srcId="{158C9B6E-EDCB-46DF-B615-197604125CE0}" destId="{DE628E83-EC45-4910-A5DE-28791AA1D41C}" srcOrd="3" destOrd="0" presId="urn:microsoft.com/office/officeart/2018/5/layout/IconCircleLabelList"/>
    <dgm:cxn modelId="{0FD9E143-3F9A-9B46-8753-D9424C7D0FC1}" type="presParOf" srcId="{C4C11124-A04A-4AC3-BA72-D4E425FE59C7}" destId="{B2137320-DB69-4342-AAFB-E04253371980}" srcOrd="1" destOrd="0" presId="urn:microsoft.com/office/officeart/2018/5/layout/IconCircleLabelList"/>
    <dgm:cxn modelId="{0B9E169A-8F8F-784A-B784-2FF9AB70A5A1}" type="presParOf" srcId="{C4C11124-A04A-4AC3-BA72-D4E425FE59C7}" destId="{C1B35394-4B84-4907-ACA0-132175EF9B8C}" srcOrd="2" destOrd="0" presId="urn:microsoft.com/office/officeart/2018/5/layout/IconCircleLabelList"/>
    <dgm:cxn modelId="{071892C4-09AC-0A46-8388-6D3705F26B0B}" type="presParOf" srcId="{C1B35394-4B84-4907-ACA0-132175EF9B8C}" destId="{D99887EA-B13E-4D78-80F4-4066BE942793}" srcOrd="0" destOrd="0" presId="urn:microsoft.com/office/officeart/2018/5/layout/IconCircleLabelList"/>
    <dgm:cxn modelId="{9DF5B664-93CE-E942-BBB6-DB034B04874A}" type="presParOf" srcId="{C1B35394-4B84-4907-ACA0-132175EF9B8C}" destId="{AF6F040F-ABE1-4EF7-A199-100BE9879410}" srcOrd="1" destOrd="0" presId="urn:microsoft.com/office/officeart/2018/5/layout/IconCircleLabelList"/>
    <dgm:cxn modelId="{BA32A777-AD18-3F45-8CA4-DFC2EBB95009}" type="presParOf" srcId="{C1B35394-4B84-4907-ACA0-132175EF9B8C}" destId="{66AB81E2-9A03-4DD9-95DF-0AA017A39FF4}" srcOrd="2" destOrd="0" presId="urn:microsoft.com/office/officeart/2018/5/layout/IconCircleLabelList"/>
    <dgm:cxn modelId="{A8EEFCE8-311B-3C42-810D-96DD137F1E22}" type="presParOf" srcId="{C1B35394-4B84-4907-ACA0-132175EF9B8C}" destId="{5CF3A4D9-0811-410C-8F79-8EF872683231}" srcOrd="3" destOrd="0" presId="urn:microsoft.com/office/officeart/2018/5/layout/IconCircleLabelList"/>
    <dgm:cxn modelId="{856B8705-B4CB-0447-9D3E-0D0E5A090C6B}" type="presParOf" srcId="{C4C11124-A04A-4AC3-BA72-D4E425FE59C7}" destId="{14F735F5-005B-4F48-8CD1-E77C248938FB}" srcOrd="3" destOrd="0" presId="urn:microsoft.com/office/officeart/2018/5/layout/IconCircleLabelList"/>
    <dgm:cxn modelId="{E8956F16-D9D3-5A4D-8D07-27189F0F9BCD}" type="presParOf" srcId="{C4C11124-A04A-4AC3-BA72-D4E425FE59C7}" destId="{2401FD65-ADEA-4F13-9E80-994957A14332}" srcOrd="4" destOrd="0" presId="urn:microsoft.com/office/officeart/2018/5/layout/IconCircleLabelList"/>
    <dgm:cxn modelId="{825A6201-3F05-114D-AAF4-6E4432F5CC85}" type="presParOf" srcId="{2401FD65-ADEA-4F13-9E80-994957A14332}" destId="{7D03A91B-2BC6-4809-AB7B-3F8A2D42C792}" srcOrd="0" destOrd="0" presId="urn:microsoft.com/office/officeart/2018/5/layout/IconCircleLabelList"/>
    <dgm:cxn modelId="{852FE017-2AE4-0440-9790-4FCE373AD5D8}" type="presParOf" srcId="{2401FD65-ADEA-4F13-9E80-994957A14332}" destId="{A5CC6A4D-2A37-4458-AE7D-CC76CCFDA4CC}" srcOrd="1" destOrd="0" presId="urn:microsoft.com/office/officeart/2018/5/layout/IconCircleLabelList"/>
    <dgm:cxn modelId="{D8888D27-7D8E-4149-954D-B5DF0E2B44AD}" type="presParOf" srcId="{2401FD65-ADEA-4F13-9E80-994957A14332}" destId="{36ADB00B-7BA5-4CC4-BBD2-CD283586FA59}" srcOrd="2" destOrd="0" presId="urn:microsoft.com/office/officeart/2018/5/layout/IconCircleLabelList"/>
    <dgm:cxn modelId="{339FA179-4DCF-964F-879A-E9FAC5FC08DD}" type="presParOf" srcId="{2401FD65-ADEA-4F13-9E80-994957A14332}" destId="{A01476F8-1C37-409E-8D2F-ABF2AC24B03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AEB801D-414F-41A0-8F02-E8DCCB71CE2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DD02D2-09C3-4C25-A59B-AC7E4295A73C}">
      <dgm:prSet/>
      <dgm:spPr/>
      <dgm:t>
        <a:bodyPr/>
        <a:lstStyle/>
        <a:p>
          <a:pPr>
            <a:lnSpc>
              <a:spcPct val="100000"/>
            </a:lnSpc>
          </a:pPr>
          <a:r>
            <a:rPr lang="en-US"/>
            <a:t>Unauthorized use or access</a:t>
          </a:r>
        </a:p>
      </dgm:t>
    </dgm:pt>
    <dgm:pt modelId="{89B4F6E1-ECD0-460B-83B4-CF98D383FD47}" type="parTrans" cxnId="{E980F0AD-F108-46DE-82F4-758C89291A49}">
      <dgm:prSet/>
      <dgm:spPr/>
      <dgm:t>
        <a:bodyPr/>
        <a:lstStyle/>
        <a:p>
          <a:endParaRPr lang="en-US"/>
        </a:p>
      </dgm:t>
    </dgm:pt>
    <dgm:pt modelId="{0876EFCF-04F7-4027-B7E2-06FB96D13863}" type="sibTrans" cxnId="{E980F0AD-F108-46DE-82F4-758C89291A49}">
      <dgm:prSet/>
      <dgm:spPr/>
      <dgm:t>
        <a:bodyPr/>
        <a:lstStyle/>
        <a:p>
          <a:endParaRPr lang="en-US"/>
        </a:p>
      </dgm:t>
    </dgm:pt>
    <dgm:pt modelId="{D4169320-DB11-4E73-8354-5C60909E62F6}">
      <dgm:prSet/>
      <dgm:spPr/>
      <dgm:t>
        <a:bodyPr/>
        <a:lstStyle/>
        <a:p>
          <a:pPr>
            <a:lnSpc>
              <a:spcPct val="100000"/>
            </a:lnSpc>
          </a:pPr>
          <a:r>
            <a:rPr lang="en-US"/>
            <a:t>Liability due to regulatory non-compliance</a:t>
          </a:r>
        </a:p>
      </dgm:t>
    </dgm:pt>
    <dgm:pt modelId="{594A3E4C-2403-41E5-BE23-3747752AE94C}" type="parTrans" cxnId="{542CE6A0-14C0-40FF-8605-C70D4787EAD1}">
      <dgm:prSet/>
      <dgm:spPr/>
      <dgm:t>
        <a:bodyPr/>
        <a:lstStyle/>
        <a:p>
          <a:endParaRPr lang="en-US"/>
        </a:p>
      </dgm:t>
    </dgm:pt>
    <dgm:pt modelId="{76F08D57-7E5A-4C31-938D-9F513F988C14}" type="sibTrans" cxnId="{542CE6A0-14C0-40FF-8605-C70D4787EAD1}">
      <dgm:prSet/>
      <dgm:spPr/>
      <dgm:t>
        <a:bodyPr/>
        <a:lstStyle/>
        <a:p>
          <a:endParaRPr lang="en-US"/>
        </a:p>
      </dgm:t>
    </dgm:pt>
    <dgm:pt modelId="{B37E5C1D-C605-4E76-BF6A-579D29114BC8}">
      <dgm:prSet/>
      <dgm:spPr/>
      <dgm:t>
        <a:bodyPr/>
        <a:lstStyle/>
        <a:p>
          <a:pPr>
            <a:lnSpc>
              <a:spcPct val="100000"/>
            </a:lnSpc>
          </a:pPr>
          <a:r>
            <a:rPr lang="en-US"/>
            <a:t>Denial of Service (DoS) and Distributed DoS attack on storage </a:t>
          </a:r>
        </a:p>
      </dgm:t>
    </dgm:pt>
    <dgm:pt modelId="{EF8C5909-29F2-48B4-9D73-11943712103D}" type="parTrans" cxnId="{A74346C1-20C6-4E1E-8880-6F9085CA5580}">
      <dgm:prSet/>
      <dgm:spPr/>
      <dgm:t>
        <a:bodyPr/>
        <a:lstStyle/>
        <a:p>
          <a:endParaRPr lang="en-US"/>
        </a:p>
      </dgm:t>
    </dgm:pt>
    <dgm:pt modelId="{A1BCAB9E-981B-4052-92F3-94C10971FF78}" type="sibTrans" cxnId="{A74346C1-20C6-4E1E-8880-6F9085CA5580}">
      <dgm:prSet/>
      <dgm:spPr/>
      <dgm:t>
        <a:bodyPr/>
        <a:lstStyle/>
        <a:p>
          <a:endParaRPr lang="en-US"/>
        </a:p>
      </dgm:t>
    </dgm:pt>
    <dgm:pt modelId="{330F9760-3B33-470F-BA3E-54327ADB7EDF}">
      <dgm:prSet/>
      <dgm:spPr/>
      <dgm:t>
        <a:bodyPr/>
        <a:lstStyle/>
        <a:p>
          <a:pPr>
            <a:lnSpc>
              <a:spcPct val="100000"/>
            </a:lnSpc>
          </a:pPr>
          <a:r>
            <a:rPr lang="en-US"/>
            <a:t>Corruption/modification and destruction of data</a:t>
          </a:r>
        </a:p>
      </dgm:t>
    </dgm:pt>
    <dgm:pt modelId="{F984DAA0-0570-48C0-969D-8C63694D2CE0}" type="parTrans" cxnId="{052C8DEA-EBE8-4C59-861D-4067CA355163}">
      <dgm:prSet/>
      <dgm:spPr/>
      <dgm:t>
        <a:bodyPr/>
        <a:lstStyle/>
        <a:p>
          <a:endParaRPr lang="en-US"/>
        </a:p>
      </dgm:t>
    </dgm:pt>
    <dgm:pt modelId="{3FB4908E-F204-4C91-A568-A15C51FB6803}" type="sibTrans" cxnId="{052C8DEA-EBE8-4C59-861D-4067CA355163}">
      <dgm:prSet/>
      <dgm:spPr/>
      <dgm:t>
        <a:bodyPr/>
        <a:lstStyle/>
        <a:p>
          <a:endParaRPr lang="en-US"/>
        </a:p>
      </dgm:t>
    </dgm:pt>
    <dgm:pt modelId="{BEE7D373-86E0-4630-B86E-B9DA4C7C0127}">
      <dgm:prSet/>
      <dgm:spPr/>
      <dgm:t>
        <a:bodyPr/>
        <a:lstStyle/>
        <a:p>
          <a:pPr>
            <a:lnSpc>
              <a:spcPct val="100000"/>
            </a:lnSpc>
          </a:pPr>
          <a:r>
            <a:rPr lang="en-US"/>
            <a:t>Data leakage/breaches</a:t>
          </a:r>
        </a:p>
      </dgm:t>
    </dgm:pt>
    <dgm:pt modelId="{0948B685-5831-4703-AEF5-6DAFF8A64D2C}" type="parTrans" cxnId="{0D9DEC0F-4B78-42FF-8ADB-D9289E80A6C5}">
      <dgm:prSet/>
      <dgm:spPr/>
      <dgm:t>
        <a:bodyPr/>
        <a:lstStyle/>
        <a:p>
          <a:endParaRPr lang="en-US"/>
        </a:p>
      </dgm:t>
    </dgm:pt>
    <dgm:pt modelId="{EF253444-7D9B-4215-A220-26954FBBC887}" type="sibTrans" cxnId="{0D9DEC0F-4B78-42FF-8ADB-D9289E80A6C5}">
      <dgm:prSet/>
      <dgm:spPr/>
      <dgm:t>
        <a:bodyPr/>
        <a:lstStyle/>
        <a:p>
          <a:endParaRPr lang="en-US"/>
        </a:p>
      </dgm:t>
    </dgm:pt>
    <dgm:pt modelId="{B26ED8AB-FA73-4604-BCA2-4AC6A20ABB01}">
      <dgm:prSet/>
      <dgm:spPr/>
      <dgm:t>
        <a:bodyPr/>
        <a:lstStyle/>
        <a:p>
          <a:pPr>
            <a:lnSpc>
              <a:spcPct val="100000"/>
            </a:lnSpc>
          </a:pPr>
          <a:r>
            <a:rPr lang="en-US"/>
            <a:t>Theft or accidental loss of media</a:t>
          </a:r>
        </a:p>
      </dgm:t>
    </dgm:pt>
    <dgm:pt modelId="{E275010C-922F-40ED-BB4E-E90F39997EF8}" type="parTrans" cxnId="{127E8096-C092-4656-A2F1-90A74D70116A}">
      <dgm:prSet/>
      <dgm:spPr/>
      <dgm:t>
        <a:bodyPr/>
        <a:lstStyle/>
        <a:p>
          <a:endParaRPr lang="en-US"/>
        </a:p>
      </dgm:t>
    </dgm:pt>
    <dgm:pt modelId="{549A6158-6286-4915-AA06-06F0CDD136EF}" type="sibTrans" cxnId="{127E8096-C092-4656-A2F1-90A74D70116A}">
      <dgm:prSet/>
      <dgm:spPr/>
      <dgm:t>
        <a:bodyPr/>
        <a:lstStyle/>
        <a:p>
          <a:endParaRPr lang="en-US"/>
        </a:p>
      </dgm:t>
    </dgm:pt>
    <dgm:pt modelId="{57EE9FBB-B056-4DFC-8281-27A5670AED32}">
      <dgm:prSet/>
      <dgm:spPr/>
      <dgm:t>
        <a:bodyPr/>
        <a:lstStyle/>
        <a:p>
          <a:pPr>
            <a:lnSpc>
              <a:spcPct val="100000"/>
            </a:lnSpc>
          </a:pPr>
          <a:r>
            <a:rPr lang="en-US"/>
            <a:t>Malware attacks or introduction</a:t>
          </a:r>
        </a:p>
      </dgm:t>
    </dgm:pt>
    <dgm:pt modelId="{4D8C7144-7591-4CD4-8626-BE3065BFA314}" type="parTrans" cxnId="{E42B8C8C-31D9-4C0D-BDAF-A2739EB12488}">
      <dgm:prSet/>
      <dgm:spPr/>
      <dgm:t>
        <a:bodyPr/>
        <a:lstStyle/>
        <a:p>
          <a:endParaRPr lang="en-US"/>
        </a:p>
      </dgm:t>
    </dgm:pt>
    <dgm:pt modelId="{84D34239-D5D4-46FD-9A04-43F9FE18E3F7}" type="sibTrans" cxnId="{E42B8C8C-31D9-4C0D-BDAF-A2739EB12488}">
      <dgm:prSet/>
      <dgm:spPr/>
      <dgm:t>
        <a:bodyPr/>
        <a:lstStyle/>
        <a:p>
          <a:endParaRPr lang="en-US"/>
        </a:p>
      </dgm:t>
    </dgm:pt>
    <dgm:pt modelId="{1087F649-CC41-4D4C-B132-DA21CFCBF0B7}">
      <dgm:prSet/>
      <dgm:spPr/>
      <dgm:t>
        <a:bodyPr/>
        <a:lstStyle/>
        <a:p>
          <a:pPr>
            <a:lnSpc>
              <a:spcPct val="100000"/>
            </a:lnSpc>
          </a:pPr>
          <a:r>
            <a:rPr lang="en-US"/>
            <a:t>Improper treatment or sanitization after end-of –use.</a:t>
          </a:r>
        </a:p>
      </dgm:t>
    </dgm:pt>
    <dgm:pt modelId="{73B9D132-D5B8-4C40-8AB8-63971AFE7443}" type="parTrans" cxnId="{8AC62E3F-373A-488D-9B7D-8E93BC2ED4FF}">
      <dgm:prSet/>
      <dgm:spPr/>
      <dgm:t>
        <a:bodyPr/>
        <a:lstStyle/>
        <a:p>
          <a:endParaRPr lang="en-US"/>
        </a:p>
      </dgm:t>
    </dgm:pt>
    <dgm:pt modelId="{86EDB73C-FC8B-45E0-8677-E0CD4939E858}" type="sibTrans" cxnId="{8AC62E3F-373A-488D-9B7D-8E93BC2ED4FF}">
      <dgm:prSet/>
      <dgm:spPr/>
      <dgm:t>
        <a:bodyPr/>
        <a:lstStyle/>
        <a:p>
          <a:endParaRPr lang="en-US"/>
        </a:p>
      </dgm:t>
    </dgm:pt>
    <dgm:pt modelId="{D2AAEF15-D0FA-4F98-94F9-BAB4856CBF0F}" type="pres">
      <dgm:prSet presAssocID="{BAEB801D-414F-41A0-8F02-E8DCCB71CE21}" presName="root" presStyleCnt="0">
        <dgm:presLayoutVars>
          <dgm:dir/>
          <dgm:resizeHandles val="exact"/>
        </dgm:presLayoutVars>
      </dgm:prSet>
      <dgm:spPr/>
    </dgm:pt>
    <dgm:pt modelId="{A6E52749-4647-4ECE-9493-8DF3CDEB4D14}" type="pres">
      <dgm:prSet presAssocID="{27DD02D2-09C3-4C25-A59B-AC7E4295A73C}" presName="compNode" presStyleCnt="0"/>
      <dgm:spPr/>
    </dgm:pt>
    <dgm:pt modelId="{E67EE4D7-01B8-40AA-8588-F38FE1F69B91}" type="pres">
      <dgm:prSet presAssocID="{27DD02D2-09C3-4C25-A59B-AC7E4295A73C}"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 sign"/>
        </a:ext>
      </dgm:extLst>
    </dgm:pt>
    <dgm:pt modelId="{6B913E3A-D8C7-4D26-ADA1-D6647447D2C2}" type="pres">
      <dgm:prSet presAssocID="{27DD02D2-09C3-4C25-A59B-AC7E4295A73C}" presName="spaceRect" presStyleCnt="0"/>
      <dgm:spPr/>
    </dgm:pt>
    <dgm:pt modelId="{3028BDAB-6CFD-4259-B76F-472F5D98E914}" type="pres">
      <dgm:prSet presAssocID="{27DD02D2-09C3-4C25-A59B-AC7E4295A73C}" presName="textRect" presStyleLbl="revTx" presStyleIdx="0" presStyleCnt="8">
        <dgm:presLayoutVars>
          <dgm:chMax val="1"/>
          <dgm:chPref val="1"/>
        </dgm:presLayoutVars>
      </dgm:prSet>
      <dgm:spPr/>
    </dgm:pt>
    <dgm:pt modelId="{CBCBC881-2EC2-41B3-8C42-EE60EC9797BB}" type="pres">
      <dgm:prSet presAssocID="{0876EFCF-04F7-4027-B7E2-06FB96D13863}" presName="sibTrans" presStyleCnt="0"/>
      <dgm:spPr/>
    </dgm:pt>
    <dgm:pt modelId="{F078A98D-0692-46FE-8180-A9E341A68D1B}" type="pres">
      <dgm:prSet presAssocID="{D4169320-DB11-4E73-8354-5C60909E62F6}" presName="compNode" presStyleCnt="0"/>
      <dgm:spPr/>
    </dgm:pt>
    <dgm:pt modelId="{C329593E-64EE-4FDF-887A-1BFBC679CCDF}" type="pres">
      <dgm:prSet presAssocID="{D4169320-DB11-4E73-8354-5C60909E62F6}"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vel"/>
        </a:ext>
      </dgm:extLst>
    </dgm:pt>
    <dgm:pt modelId="{D6A46868-E0E2-4D12-B28E-26E34FA07445}" type="pres">
      <dgm:prSet presAssocID="{D4169320-DB11-4E73-8354-5C60909E62F6}" presName="spaceRect" presStyleCnt="0"/>
      <dgm:spPr/>
    </dgm:pt>
    <dgm:pt modelId="{640E67DB-9098-4E94-BED4-04E4A0762C5C}" type="pres">
      <dgm:prSet presAssocID="{D4169320-DB11-4E73-8354-5C60909E62F6}" presName="textRect" presStyleLbl="revTx" presStyleIdx="1" presStyleCnt="8">
        <dgm:presLayoutVars>
          <dgm:chMax val="1"/>
          <dgm:chPref val="1"/>
        </dgm:presLayoutVars>
      </dgm:prSet>
      <dgm:spPr/>
    </dgm:pt>
    <dgm:pt modelId="{3C6369A0-3F12-40B3-A0B5-590EE9EF92CD}" type="pres">
      <dgm:prSet presAssocID="{76F08D57-7E5A-4C31-938D-9F513F988C14}" presName="sibTrans" presStyleCnt="0"/>
      <dgm:spPr/>
    </dgm:pt>
    <dgm:pt modelId="{C05880BD-E269-41FA-8688-3B37B636BE9A}" type="pres">
      <dgm:prSet presAssocID="{B37E5C1D-C605-4E76-BF6A-579D29114BC8}" presName="compNode" presStyleCnt="0"/>
      <dgm:spPr/>
    </dgm:pt>
    <dgm:pt modelId="{6B1A2484-12A0-4BBD-9289-895085629C10}" type="pres">
      <dgm:prSet presAssocID="{B37E5C1D-C605-4E76-BF6A-579D29114BC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A9677E7-55F8-42A4-BB69-50283DFC2863}" type="pres">
      <dgm:prSet presAssocID="{B37E5C1D-C605-4E76-BF6A-579D29114BC8}" presName="spaceRect" presStyleCnt="0"/>
      <dgm:spPr/>
    </dgm:pt>
    <dgm:pt modelId="{12F0C988-41E8-464F-BE77-C37DA6B70317}" type="pres">
      <dgm:prSet presAssocID="{B37E5C1D-C605-4E76-BF6A-579D29114BC8}" presName="textRect" presStyleLbl="revTx" presStyleIdx="2" presStyleCnt="8">
        <dgm:presLayoutVars>
          <dgm:chMax val="1"/>
          <dgm:chPref val="1"/>
        </dgm:presLayoutVars>
      </dgm:prSet>
      <dgm:spPr/>
    </dgm:pt>
    <dgm:pt modelId="{2D8D1A8B-8BD3-4075-85A8-017BE057169C}" type="pres">
      <dgm:prSet presAssocID="{A1BCAB9E-981B-4052-92F3-94C10971FF78}" presName="sibTrans" presStyleCnt="0"/>
      <dgm:spPr/>
    </dgm:pt>
    <dgm:pt modelId="{F43D70F8-F605-461A-8081-FBB45A20DD68}" type="pres">
      <dgm:prSet presAssocID="{330F9760-3B33-470F-BA3E-54327ADB7EDF}" presName="compNode" presStyleCnt="0"/>
      <dgm:spPr/>
    </dgm:pt>
    <dgm:pt modelId="{16B62D2A-1DC7-4F08-9749-47D334B49F37}" type="pres">
      <dgm:prSet presAssocID="{330F9760-3B33-470F-BA3E-54327ADB7EDF}"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5F1F3E2F-FB0E-4013-8F3E-BCE9AD1D4782}" type="pres">
      <dgm:prSet presAssocID="{330F9760-3B33-470F-BA3E-54327ADB7EDF}" presName="spaceRect" presStyleCnt="0"/>
      <dgm:spPr/>
    </dgm:pt>
    <dgm:pt modelId="{F0D16C01-5C2E-4DD8-AFF9-D588869B6A9A}" type="pres">
      <dgm:prSet presAssocID="{330F9760-3B33-470F-BA3E-54327ADB7EDF}" presName="textRect" presStyleLbl="revTx" presStyleIdx="3" presStyleCnt="8">
        <dgm:presLayoutVars>
          <dgm:chMax val="1"/>
          <dgm:chPref val="1"/>
        </dgm:presLayoutVars>
      </dgm:prSet>
      <dgm:spPr/>
    </dgm:pt>
    <dgm:pt modelId="{E3D71273-A476-43C5-B78C-05DB82DDDE93}" type="pres">
      <dgm:prSet presAssocID="{3FB4908E-F204-4C91-A568-A15C51FB6803}" presName="sibTrans" presStyleCnt="0"/>
      <dgm:spPr/>
    </dgm:pt>
    <dgm:pt modelId="{67356BCD-7D3D-4945-89E3-0907D4801EBC}" type="pres">
      <dgm:prSet presAssocID="{BEE7D373-86E0-4630-B86E-B9DA4C7C0127}" presName="compNode" presStyleCnt="0"/>
      <dgm:spPr/>
    </dgm:pt>
    <dgm:pt modelId="{D95409CF-C637-4BFA-8454-29CEDFA4BA82}" type="pres">
      <dgm:prSet presAssocID="{BEE7D373-86E0-4630-B86E-B9DA4C7C012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C5F43F45-F2A8-4C36-A3B5-2C2A395DD449}" type="pres">
      <dgm:prSet presAssocID="{BEE7D373-86E0-4630-B86E-B9DA4C7C0127}" presName="spaceRect" presStyleCnt="0"/>
      <dgm:spPr/>
    </dgm:pt>
    <dgm:pt modelId="{7D95BF18-8A5C-4D29-9AD2-1C3151F0A15D}" type="pres">
      <dgm:prSet presAssocID="{BEE7D373-86E0-4630-B86E-B9DA4C7C0127}" presName="textRect" presStyleLbl="revTx" presStyleIdx="4" presStyleCnt="8">
        <dgm:presLayoutVars>
          <dgm:chMax val="1"/>
          <dgm:chPref val="1"/>
        </dgm:presLayoutVars>
      </dgm:prSet>
      <dgm:spPr/>
    </dgm:pt>
    <dgm:pt modelId="{F866A30B-B0C7-427F-BA19-27EFFC047CBD}" type="pres">
      <dgm:prSet presAssocID="{EF253444-7D9B-4215-A220-26954FBBC887}" presName="sibTrans" presStyleCnt="0"/>
      <dgm:spPr/>
    </dgm:pt>
    <dgm:pt modelId="{4D29B160-8A26-4CCC-9B8C-46F4C2ED785B}" type="pres">
      <dgm:prSet presAssocID="{B26ED8AB-FA73-4604-BCA2-4AC6A20ABB01}" presName="compNode" presStyleCnt="0"/>
      <dgm:spPr/>
    </dgm:pt>
    <dgm:pt modelId="{59210391-F10A-4CAE-A4A2-65305CF71E86}" type="pres">
      <dgm:prSet presAssocID="{B26ED8AB-FA73-4604-BCA2-4AC6A20ABB0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obber"/>
        </a:ext>
      </dgm:extLst>
    </dgm:pt>
    <dgm:pt modelId="{DEBDD4A7-B647-4FF9-824D-C6F2F31A41FF}" type="pres">
      <dgm:prSet presAssocID="{B26ED8AB-FA73-4604-BCA2-4AC6A20ABB01}" presName="spaceRect" presStyleCnt="0"/>
      <dgm:spPr/>
    </dgm:pt>
    <dgm:pt modelId="{26FDBEAD-C98D-4C81-8B5B-8DF6F4624837}" type="pres">
      <dgm:prSet presAssocID="{B26ED8AB-FA73-4604-BCA2-4AC6A20ABB01}" presName="textRect" presStyleLbl="revTx" presStyleIdx="5" presStyleCnt="8">
        <dgm:presLayoutVars>
          <dgm:chMax val="1"/>
          <dgm:chPref val="1"/>
        </dgm:presLayoutVars>
      </dgm:prSet>
      <dgm:spPr/>
    </dgm:pt>
    <dgm:pt modelId="{6CA10077-23EC-48FA-B9B1-A03C3FBD0940}" type="pres">
      <dgm:prSet presAssocID="{549A6158-6286-4915-AA06-06F0CDD136EF}" presName="sibTrans" presStyleCnt="0"/>
      <dgm:spPr/>
    </dgm:pt>
    <dgm:pt modelId="{D4271E8A-CCBB-493A-8942-62EF0EAABC25}" type="pres">
      <dgm:prSet presAssocID="{57EE9FBB-B056-4DFC-8281-27A5670AED32}" presName="compNode" presStyleCnt="0"/>
      <dgm:spPr/>
    </dgm:pt>
    <dgm:pt modelId="{94150D32-9331-4BDC-8CF0-B9739E4187D3}" type="pres">
      <dgm:prSet presAssocID="{57EE9FBB-B056-4DFC-8281-27A5670AED3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omputer"/>
        </a:ext>
      </dgm:extLst>
    </dgm:pt>
    <dgm:pt modelId="{B883378C-A4EC-4F8F-9E65-35797F59F22F}" type="pres">
      <dgm:prSet presAssocID="{57EE9FBB-B056-4DFC-8281-27A5670AED32}" presName="spaceRect" presStyleCnt="0"/>
      <dgm:spPr/>
    </dgm:pt>
    <dgm:pt modelId="{29E8B148-F143-4E64-B38F-BED73B297385}" type="pres">
      <dgm:prSet presAssocID="{57EE9FBB-B056-4DFC-8281-27A5670AED32}" presName="textRect" presStyleLbl="revTx" presStyleIdx="6" presStyleCnt="8">
        <dgm:presLayoutVars>
          <dgm:chMax val="1"/>
          <dgm:chPref val="1"/>
        </dgm:presLayoutVars>
      </dgm:prSet>
      <dgm:spPr/>
    </dgm:pt>
    <dgm:pt modelId="{EE6AF699-E81D-4599-B3EB-BB6E04F8FBB3}" type="pres">
      <dgm:prSet presAssocID="{84D34239-D5D4-46FD-9A04-43F9FE18E3F7}" presName="sibTrans" presStyleCnt="0"/>
      <dgm:spPr/>
    </dgm:pt>
    <dgm:pt modelId="{A074AFE4-3C62-4FDC-92FC-DAB9601B81CE}" type="pres">
      <dgm:prSet presAssocID="{1087F649-CC41-4D4C-B132-DA21CFCBF0B7}" presName="compNode" presStyleCnt="0"/>
      <dgm:spPr/>
    </dgm:pt>
    <dgm:pt modelId="{29D5600B-A1E9-41B5-8615-741D934F7C6C}" type="pres">
      <dgm:prSet presAssocID="{1087F649-CC41-4D4C-B132-DA21CFCBF0B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keleton"/>
        </a:ext>
      </dgm:extLst>
    </dgm:pt>
    <dgm:pt modelId="{CD0C36CC-A382-4EC7-90E7-6C6D75875903}" type="pres">
      <dgm:prSet presAssocID="{1087F649-CC41-4D4C-B132-DA21CFCBF0B7}" presName="spaceRect" presStyleCnt="0"/>
      <dgm:spPr/>
    </dgm:pt>
    <dgm:pt modelId="{15277C5A-9AFF-46A3-981C-A1F3FFB80A3F}" type="pres">
      <dgm:prSet presAssocID="{1087F649-CC41-4D4C-B132-DA21CFCBF0B7}" presName="textRect" presStyleLbl="revTx" presStyleIdx="7" presStyleCnt="8">
        <dgm:presLayoutVars>
          <dgm:chMax val="1"/>
          <dgm:chPref val="1"/>
        </dgm:presLayoutVars>
      </dgm:prSet>
      <dgm:spPr/>
    </dgm:pt>
  </dgm:ptLst>
  <dgm:cxnLst>
    <dgm:cxn modelId="{34F46D0B-9B90-244D-9DD5-B802A31780F2}" type="presOf" srcId="{BEE7D373-86E0-4630-B86E-B9DA4C7C0127}" destId="{7D95BF18-8A5C-4D29-9AD2-1C3151F0A15D}" srcOrd="0" destOrd="0" presId="urn:microsoft.com/office/officeart/2018/2/layout/IconLabelList"/>
    <dgm:cxn modelId="{0D9DEC0F-4B78-42FF-8ADB-D9289E80A6C5}" srcId="{BAEB801D-414F-41A0-8F02-E8DCCB71CE21}" destId="{BEE7D373-86E0-4630-B86E-B9DA4C7C0127}" srcOrd="4" destOrd="0" parTransId="{0948B685-5831-4703-AEF5-6DAFF8A64D2C}" sibTransId="{EF253444-7D9B-4215-A220-26954FBBC887}"/>
    <dgm:cxn modelId="{DFA78B14-CA27-4D44-8DAF-38A69D29ECEB}" type="presOf" srcId="{B26ED8AB-FA73-4604-BCA2-4AC6A20ABB01}" destId="{26FDBEAD-C98D-4C81-8B5B-8DF6F4624837}" srcOrd="0" destOrd="0" presId="urn:microsoft.com/office/officeart/2018/2/layout/IconLabelList"/>
    <dgm:cxn modelId="{CA640F1D-FC6D-4746-BD95-A65E306B0235}" type="presOf" srcId="{B37E5C1D-C605-4E76-BF6A-579D29114BC8}" destId="{12F0C988-41E8-464F-BE77-C37DA6B70317}" srcOrd="0" destOrd="0" presId="urn:microsoft.com/office/officeart/2018/2/layout/IconLabelList"/>
    <dgm:cxn modelId="{4D4F6B3B-96AC-AB40-90A8-89BD5737DF5F}" type="presOf" srcId="{BAEB801D-414F-41A0-8F02-E8DCCB71CE21}" destId="{D2AAEF15-D0FA-4F98-94F9-BAB4856CBF0F}" srcOrd="0" destOrd="0" presId="urn:microsoft.com/office/officeart/2018/2/layout/IconLabelList"/>
    <dgm:cxn modelId="{8AC62E3F-373A-488D-9B7D-8E93BC2ED4FF}" srcId="{BAEB801D-414F-41A0-8F02-E8DCCB71CE21}" destId="{1087F649-CC41-4D4C-B132-DA21CFCBF0B7}" srcOrd="7" destOrd="0" parTransId="{73B9D132-D5B8-4C40-8AB8-63971AFE7443}" sibTransId="{86EDB73C-FC8B-45E0-8677-E0CD4939E858}"/>
    <dgm:cxn modelId="{F6EF7845-ECBA-CA4F-8626-6979086AB4DD}" type="presOf" srcId="{57EE9FBB-B056-4DFC-8281-27A5670AED32}" destId="{29E8B148-F143-4E64-B38F-BED73B297385}" srcOrd="0" destOrd="0" presId="urn:microsoft.com/office/officeart/2018/2/layout/IconLabelList"/>
    <dgm:cxn modelId="{F2820A7E-A5EB-1E46-848B-F0200AE708D8}" type="presOf" srcId="{27DD02D2-09C3-4C25-A59B-AC7E4295A73C}" destId="{3028BDAB-6CFD-4259-B76F-472F5D98E914}" srcOrd="0" destOrd="0" presId="urn:microsoft.com/office/officeart/2018/2/layout/IconLabelList"/>
    <dgm:cxn modelId="{E42B8C8C-31D9-4C0D-BDAF-A2739EB12488}" srcId="{BAEB801D-414F-41A0-8F02-E8DCCB71CE21}" destId="{57EE9FBB-B056-4DFC-8281-27A5670AED32}" srcOrd="6" destOrd="0" parTransId="{4D8C7144-7591-4CD4-8626-BE3065BFA314}" sibTransId="{84D34239-D5D4-46FD-9A04-43F9FE18E3F7}"/>
    <dgm:cxn modelId="{127E8096-C092-4656-A2F1-90A74D70116A}" srcId="{BAEB801D-414F-41A0-8F02-E8DCCB71CE21}" destId="{B26ED8AB-FA73-4604-BCA2-4AC6A20ABB01}" srcOrd="5" destOrd="0" parTransId="{E275010C-922F-40ED-BB4E-E90F39997EF8}" sibTransId="{549A6158-6286-4915-AA06-06F0CDD136EF}"/>
    <dgm:cxn modelId="{542CE6A0-14C0-40FF-8605-C70D4787EAD1}" srcId="{BAEB801D-414F-41A0-8F02-E8DCCB71CE21}" destId="{D4169320-DB11-4E73-8354-5C60909E62F6}" srcOrd="1" destOrd="0" parTransId="{594A3E4C-2403-41E5-BE23-3747752AE94C}" sibTransId="{76F08D57-7E5A-4C31-938D-9F513F988C14}"/>
    <dgm:cxn modelId="{E980F0AD-F108-46DE-82F4-758C89291A49}" srcId="{BAEB801D-414F-41A0-8F02-E8DCCB71CE21}" destId="{27DD02D2-09C3-4C25-A59B-AC7E4295A73C}" srcOrd="0" destOrd="0" parTransId="{89B4F6E1-ECD0-460B-83B4-CF98D383FD47}" sibTransId="{0876EFCF-04F7-4027-B7E2-06FB96D13863}"/>
    <dgm:cxn modelId="{A74346C1-20C6-4E1E-8880-6F9085CA5580}" srcId="{BAEB801D-414F-41A0-8F02-E8DCCB71CE21}" destId="{B37E5C1D-C605-4E76-BF6A-579D29114BC8}" srcOrd="2" destOrd="0" parTransId="{EF8C5909-29F2-48B4-9D73-11943712103D}" sibTransId="{A1BCAB9E-981B-4052-92F3-94C10971FF78}"/>
    <dgm:cxn modelId="{6B66DED5-2C6D-4846-9287-1EC19C4BDB87}" type="presOf" srcId="{1087F649-CC41-4D4C-B132-DA21CFCBF0B7}" destId="{15277C5A-9AFF-46A3-981C-A1F3FFB80A3F}" srcOrd="0" destOrd="0" presId="urn:microsoft.com/office/officeart/2018/2/layout/IconLabelList"/>
    <dgm:cxn modelId="{5D91FEDC-2A83-DD47-8612-004F0C80B611}" type="presOf" srcId="{330F9760-3B33-470F-BA3E-54327ADB7EDF}" destId="{F0D16C01-5C2E-4DD8-AFF9-D588869B6A9A}" srcOrd="0" destOrd="0" presId="urn:microsoft.com/office/officeart/2018/2/layout/IconLabelList"/>
    <dgm:cxn modelId="{84B90DEA-6AA3-974E-A218-0483202065BE}" type="presOf" srcId="{D4169320-DB11-4E73-8354-5C60909E62F6}" destId="{640E67DB-9098-4E94-BED4-04E4A0762C5C}" srcOrd="0" destOrd="0" presId="urn:microsoft.com/office/officeart/2018/2/layout/IconLabelList"/>
    <dgm:cxn modelId="{052C8DEA-EBE8-4C59-861D-4067CA355163}" srcId="{BAEB801D-414F-41A0-8F02-E8DCCB71CE21}" destId="{330F9760-3B33-470F-BA3E-54327ADB7EDF}" srcOrd="3" destOrd="0" parTransId="{F984DAA0-0570-48C0-969D-8C63694D2CE0}" sibTransId="{3FB4908E-F204-4C91-A568-A15C51FB6803}"/>
    <dgm:cxn modelId="{F35BE9B0-0B1F-5048-9A5D-AE54AF6F41A2}" type="presParOf" srcId="{D2AAEF15-D0FA-4F98-94F9-BAB4856CBF0F}" destId="{A6E52749-4647-4ECE-9493-8DF3CDEB4D14}" srcOrd="0" destOrd="0" presId="urn:microsoft.com/office/officeart/2018/2/layout/IconLabelList"/>
    <dgm:cxn modelId="{70D41D76-568E-4B4F-9271-6E71AA1CBCBD}" type="presParOf" srcId="{A6E52749-4647-4ECE-9493-8DF3CDEB4D14}" destId="{E67EE4D7-01B8-40AA-8588-F38FE1F69B91}" srcOrd="0" destOrd="0" presId="urn:microsoft.com/office/officeart/2018/2/layout/IconLabelList"/>
    <dgm:cxn modelId="{B0E4550D-489C-934C-828C-A0D5F62EC41C}" type="presParOf" srcId="{A6E52749-4647-4ECE-9493-8DF3CDEB4D14}" destId="{6B913E3A-D8C7-4D26-ADA1-D6647447D2C2}" srcOrd="1" destOrd="0" presId="urn:microsoft.com/office/officeart/2018/2/layout/IconLabelList"/>
    <dgm:cxn modelId="{710BC374-056F-424B-80DC-BF543F0F983B}" type="presParOf" srcId="{A6E52749-4647-4ECE-9493-8DF3CDEB4D14}" destId="{3028BDAB-6CFD-4259-B76F-472F5D98E914}" srcOrd="2" destOrd="0" presId="urn:microsoft.com/office/officeart/2018/2/layout/IconLabelList"/>
    <dgm:cxn modelId="{694BD4F4-48AB-DA40-A74C-47B1CA038C92}" type="presParOf" srcId="{D2AAEF15-D0FA-4F98-94F9-BAB4856CBF0F}" destId="{CBCBC881-2EC2-41B3-8C42-EE60EC9797BB}" srcOrd="1" destOrd="0" presId="urn:microsoft.com/office/officeart/2018/2/layout/IconLabelList"/>
    <dgm:cxn modelId="{448BB420-AD4F-3741-84B2-38C838971596}" type="presParOf" srcId="{D2AAEF15-D0FA-4F98-94F9-BAB4856CBF0F}" destId="{F078A98D-0692-46FE-8180-A9E341A68D1B}" srcOrd="2" destOrd="0" presId="urn:microsoft.com/office/officeart/2018/2/layout/IconLabelList"/>
    <dgm:cxn modelId="{02EAAC5B-922A-754A-B1FF-BCE241C00752}" type="presParOf" srcId="{F078A98D-0692-46FE-8180-A9E341A68D1B}" destId="{C329593E-64EE-4FDF-887A-1BFBC679CCDF}" srcOrd="0" destOrd="0" presId="urn:microsoft.com/office/officeart/2018/2/layout/IconLabelList"/>
    <dgm:cxn modelId="{4D87BBD9-E54F-A64D-8F76-CC0292FEB542}" type="presParOf" srcId="{F078A98D-0692-46FE-8180-A9E341A68D1B}" destId="{D6A46868-E0E2-4D12-B28E-26E34FA07445}" srcOrd="1" destOrd="0" presId="urn:microsoft.com/office/officeart/2018/2/layout/IconLabelList"/>
    <dgm:cxn modelId="{C8162C4F-64BF-4441-92C1-9929BE7A445B}" type="presParOf" srcId="{F078A98D-0692-46FE-8180-A9E341A68D1B}" destId="{640E67DB-9098-4E94-BED4-04E4A0762C5C}" srcOrd="2" destOrd="0" presId="urn:microsoft.com/office/officeart/2018/2/layout/IconLabelList"/>
    <dgm:cxn modelId="{67D21B42-F5EF-E94E-9DBF-E9550E452E67}" type="presParOf" srcId="{D2AAEF15-D0FA-4F98-94F9-BAB4856CBF0F}" destId="{3C6369A0-3F12-40B3-A0B5-590EE9EF92CD}" srcOrd="3" destOrd="0" presId="urn:microsoft.com/office/officeart/2018/2/layout/IconLabelList"/>
    <dgm:cxn modelId="{40FA610A-E6E1-D24A-B357-9718D78FE935}" type="presParOf" srcId="{D2AAEF15-D0FA-4F98-94F9-BAB4856CBF0F}" destId="{C05880BD-E269-41FA-8688-3B37B636BE9A}" srcOrd="4" destOrd="0" presId="urn:microsoft.com/office/officeart/2018/2/layout/IconLabelList"/>
    <dgm:cxn modelId="{01EBB042-B496-EE4F-A0D4-EC92A38173CC}" type="presParOf" srcId="{C05880BD-E269-41FA-8688-3B37B636BE9A}" destId="{6B1A2484-12A0-4BBD-9289-895085629C10}" srcOrd="0" destOrd="0" presId="urn:microsoft.com/office/officeart/2018/2/layout/IconLabelList"/>
    <dgm:cxn modelId="{5F942D9E-2BB2-7F4D-B316-B29E7BA494AE}" type="presParOf" srcId="{C05880BD-E269-41FA-8688-3B37B636BE9A}" destId="{1A9677E7-55F8-42A4-BB69-50283DFC2863}" srcOrd="1" destOrd="0" presId="urn:microsoft.com/office/officeart/2018/2/layout/IconLabelList"/>
    <dgm:cxn modelId="{ABAB5398-0BFE-3441-9B97-1C0B41C82E52}" type="presParOf" srcId="{C05880BD-E269-41FA-8688-3B37B636BE9A}" destId="{12F0C988-41E8-464F-BE77-C37DA6B70317}" srcOrd="2" destOrd="0" presId="urn:microsoft.com/office/officeart/2018/2/layout/IconLabelList"/>
    <dgm:cxn modelId="{DAA001CE-F5C7-124C-8AEF-C02B046A1144}" type="presParOf" srcId="{D2AAEF15-D0FA-4F98-94F9-BAB4856CBF0F}" destId="{2D8D1A8B-8BD3-4075-85A8-017BE057169C}" srcOrd="5" destOrd="0" presId="urn:microsoft.com/office/officeart/2018/2/layout/IconLabelList"/>
    <dgm:cxn modelId="{878CCF9C-03A0-D04E-832E-5A3E3A259ED6}" type="presParOf" srcId="{D2AAEF15-D0FA-4F98-94F9-BAB4856CBF0F}" destId="{F43D70F8-F605-461A-8081-FBB45A20DD68}" srcOrd="6" destOrd="0" presId="urn:microsoft.com/office/officeart/2018/2/layout/IconLabelList"/>
    <dgm:cxn modelId="{29CE0BC0-492A-5340-B79A-71C0F8370E5D}" type="presParOf" srcId="{F43D70F8-F605-461A-8081-FBB45A20DD68}" destId="{16B62D2A-1DC7-4F08-9749-47D334B49F37}" srcOrd="0" destOrd="0" presId="urn:microsoft.com/office/officeart/2018/2/layout/IconLabelList"/>
    <dgm:cxn modelId="{EA1DA9E7-9E9E-C643-9D8F-0C18AF28A4C4}" type="presParOf" srcId="{F43D70F8-F605-461A-8081-FBB45A20DD68}" destId="{5F1F3E2F-FB0E-4013-8F3E-BCE9AD1D4782}" srcOrd="1" destOrd="0" presId="urn:microsoft.com/office/officeart/2018/2/layout/IconLabelList"/>
    <dgm:cxn modelId="{25FDF359-09A0-9145-87FC-A1B0665356DC}" type="presParOf" srcId="{F43D70F8-F605-461A-8081-FBB45A20DD68}" destId="{F0D16C01-5C2E-4DD8-AFF9-D588869B6A9A}" srcOrd="2" destOrd="0" presId="urn:microsoft.com/office/officeart/2018/2/layout/IconLabelList"/>
    <dgm:cxn modelId="{E0A2A550-D244-2641-9543-B7024750EC12}" type="presParOf" srcId="{D2AAEF15-D0FA-4F98-94F9-BAB4856CBF0F}" destId="{E3D71273-A476-43C5-B78C-05DB82DDDE93}" srcOrd="7" destOrd="0" presId="urn:microsoft.com/office/officeart/2018/2/layout/IconLabelList"/>
    <dgm:cxn modelId="{0D452224-19C8-8948-931B-2F91BA81E3BF}" type="presParOf" srcId="{D2AAEF15-D0FA-4F98-94F9-BAB4856CBF0F}" destId="{67356BCD-7D3D-4945-89E3-0907D4801EBC}" srcOrd="8" destOrd="0" presId="urn:microsoft.com/office/officeart/2018/2/layout/IconLabelList"/>
    <dgm:cxn modelId="{4C8595AB-B023-624C-BA0D-406EA2486D69}" type="presParOf" srcId="{67356BCD-7D3D-4945-89E3-0907D4801EBC}" destId="{D95409CF-C637-4BFA-8454-29CEDFA4BA82}" srcOrd="0" destOrd="0" presId="urn:microsoft.com/office/officeart/2018/2/layout/IconLabelList"/>
    <dgm:cxn modelId="{00053994-4CA3-4540-9195-A174044191E7}" type="presParOf" srcId="{67356BCD-7D3D-4945-89E3-0907D4801EBC}" destId="{C5F43F45-F2A8-4C36-A3B5-2C2A395DD449}" srcOrd="1" destOrd="0" presId="urn:microsoft.com/office/officeart/2018/2/layout/IconLabelList"/>
    <dgm:cxn modelId="{B82B5CFA-278C-644E-A5DD-211F9317DC1E}" type="presParOf" srcId="{67356BCD-7D3D-4945-89E3-0907D4801EBC}" destId="{7D95BF18-8A5C-4D29-9AD2-1C3151F0A15D}" srcOrd="2" destOrd="0" presId="urn:microsoft.com/office/officeart/2018/2/layout/IconLabelList"/>
    <dgm:cxn modelId="{D7BE0440-5926-3E46-96AB-CD6D21AF4534}" type="presParOf" srcId="{D2AAEF15-D0FA-4F98-94F9-BAB4856CBF0F}" destId="{F866A30B-B0C7-427F-BA19-27EFFC047CBD}" srcOrd="9" destOrd="0" presId="urn:microsoft.com/office/officeart/2018/2/layout/IconLabelList"/>
    <dgm:cxn modelId="{875725F8-5BB2-9B4F-BCC1-E88BFDDA5D2B}" type="presParOf" srcId="{D2AAEF15-D0FA-4F98-94F9-BAB4856CBF0F}" destId="{4D29B160-8A26-4CCC-9B8C-46F4C2ED785B}" srcOrd="10" destOrd="0" presId="urn:microsoft.com/office/officeart/2018/2/layout/IconLabelList"/>
    <dgm:cxn modelId="{2DB6A539-2B09-A541-9B92-1FC8A8B1EFB6}" type="presParOf" srcId="{4D29B160-8A26-4CCC-9B8C-46F4C2ED785B}" destId="{59210391-F10A-4CAE-A4A2-65305CF71E86}" srcOrd="0" destOrd="0" presId="urn:microsoft.com/office/officeart/2018/2/layout/IconLabelList"/>
    <dgm:cxn modelId="{FD297163-EC17-0C42-B6B3-EA45F45B4280}" type="presParOf" srcId="{4D29B160-8A26-4CCC-9B8C-46F4C2ED785B}" destId="{DEBDD4A7-B647-4FF9-824D-C6F2F31A41FF}" srcOrd="1" destOrd="0" presId="urn:microsoft.com/office/officeart/2018/2/layout/IconLabelList"/>
    <dgm:cxn modelId="{1802C4EB-9196-234D-8571-105E30234E71}" type="presParOf" srcId="{4D29B160-8A26-4CCC-9B8C-46F4C2ED785B}" destId="{26FDBEAD-C98D-4C81-8B5B-8DF6F4624837}" srcOrd="2" destOrd="0" presId="urn:microsoft.com/office/officeart/2018/2/layout/IconLabelList"/>
    <dgm:cxn modelId="{21EFA0CD-1D51-9348-AA3D-FCE66F65E202}" type="presParOf" srcId="{D2AAEF15-D0FA-4F98-94F9-BAB4856CBF0F}" destId="{6CA10077-23EC-48FA-B9B1-A03C3FBD0940}" srcOrd="11" destOrd="0" presId="urn:microsoft.com/office/officeart/2018/2/layout/IconLabelList"/>
    <dgm:cxn modelId="{B0730BCE-8940-9C40-8112-D064196E3976}" type="presParOf" srcId="{D2AAEF15-D0FA-4F98-94F9-BAB4856CBF0F}" destId="{D4271E8A-CCBB-493A-8942-62EF0EAABC25}" srcOrd="12" destOrd="0" presId="urn:microsoft.com/office/officeart/2018/2/layout/IconLabelList"/>
    <dgm:cxn modelId="{256777E1-A8DF-AA4D-B9D3-486557897E14}" type="presParOf" srcId="{D4271E8A-CCBB-493A-8942-62EF0EAABC25}" destId="{94150D32-9331-4BDC-8CF0-B9739E4187D3}" srcOrd="0" destOrd="0" presId="urn:microsoft.com/office/officeart/2018/2/layout/IconLabelList"/>
    <dgm:cxn modelId="{9BDE7688-EA1D-9241-823D-1082636FE6E1}" type="presParOf" srcId="{D4271E8A-CCBB-493A-8942-62EF0EAABC25}" destId="{B883378C-A4EC-4F8F-9E65-35797F59F22F}" srcOrd="1" destOrd="0" presId="urn:microsoft.com/office/officeart/2018/2/layout/IconLabelList"/>
    <dgm:cxn modelId="{E9771C66-EAF4-5C4E-AD63-60437FEBA646}" type="presParOf" srcId="{D4271E8A-CCBB-493A-8942-62EF0EAABC25}" destId="{29E8B148-F143-4E64-B38F-BED73B297385}" srcOrd="2" destOrd="0" presId="urn:microsoft.com/office/officeart/2018/2/layout/IconLabelList"/>
    <dgm:cxn modelId="{18FB98BC-E614-214F-929B-9344DE80593C}" type="presParOf" srcId="{D2AAEF15-D0FA-4F98-94F9-BAB4856CBF0F}" destId="{EE6AF699-E81D-4599-B3EB-BB6E04F8FBB3}" srcOrd="13" destOrd="0" presId="urn:microsoft.com/office/officeart/2018/2/layout/IconLabelList"/>
    <dgm:cxn modelId="{F4F1ACDE-54D5-9149-A6DA-D67885C3E535}" type="presParOf" srcId="{D2AAEF15-D0FA-4F98-94F9-BAB4856CBF0F}" destId="{A074AFE4-3C62-4FDC-92FC-DAB9601B81CE}" srcOrd="14" destOrd="0" presId="urn:microsoft.com/office/officeart/2018/2/layout/IconLabelList"/>
    <dgm:cxn modelId="{858ADF8C-5F4C-3C49-9960-AE8A9A711379}" type="presParOf" srcId="{A074AFE4-3C62-4FDC-92FC-DAB9601B81CE}" destId="{29D5600B-A1E9-41B5-8615-741D934F7C6C}" srcOrd="0" destOrd="0" presId="urn:microsoft.com/office/officeart/2018/2/layout/IconLabelList"/>
    <dgm:cxn modelId="{F92C998D-6705-6E4C-A53F-D6F14F2E18CD}" type="presParOf" srcId="{A074AFE4-3C62-4FDC-92FC-DAB9601B81CE}" destId="{CD0C36CC-A382-4EC7-90E7-6C6D75875903}" srcOrd="1" destOrd="0" presId="urn:microsoft.com/office/officeart/2018/2/layout/IconLabelList"/>
    <dgm:cxn modelId="{62F81617-CF9F-3940-895C-BF3E3037D13B}" type="presParOf" srcId="{A074AFE4-3C62-4FDC-92FC-DAB9601B81CE}" destId="{15277C5A-9AFF-46A3-981C-A1F3FFB80A3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AB079C-6FF9-4128-A8D9-EC51EEA9044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30FA4B3-CA4A-43B8-ACC0-B296612A97A4}">
      <dgm:prSet/>
      <dgm:spPr/>
      <dgm:t>
        <a:bodyPr/>
        <a:lstStyle/>
        <a:p>
          <a:pPr>
            <a:lnSpc>
              <a:spcPct val="100000"/>
            </a:lnSpc>
            <a:defRPr cap="all"/>
          </a:pPr>
          <a:r>
            <a:rPr lang="en-US" b="0" cap="none" spc="0">
              <a:ln w="0"/>
              <a:solidFill>
                <a:schemeClr val="tx1"/>
              </a:solidFill>
              <a:effectLst>
                <a:outerShdw blurRad="38100" dist="19050" dir="2700000" algn="tl" rotWithShape="0">
                  <a:schemeClr val="dk1">
                    <a:alpha val="40000"/>
                  </a:schemeClr>
                </a:outerShdw>
              </a:effectLst>
            </a:rPr>
            <a:t>1. Understand data type</a:t>
          </a:r>
        </a:p>
      </dgm:t>
    </dgm:pt>
    <dgm:pt modelId="{C732D939-4C2F-4A0C-8B33-59FA5786C212}" type="parTrans" cxnId="{AB12DA7C-07F2-4457-919B-4E92DCD16736}">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DBD0804-4827-41D1-A1EC-BA97BAAC9401}" type="sibTrans" cxnId="{AB12DA7C-07F2-4457-919B-4E92DCD16736}">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D824F98-88C7-4B4D-A15C-E2E994617A2C}">
      <dgm:prSet/>
      <dgm:spPr/>
      <dgm:t>
        <a:bodyPr/>
        <a:lstStyle/>
        <a:p>
          <a:pPr>
            <a:lnSpc>
              <a:spcPct val="100000"/>
            </a:lnSpc>
            <a:defRPr cap="all"/>
          </a:pPr>
          <a:r>
            <a:rPr lang="en-US" b="0" cap="none" spc="0">
              <a:ln w="0"/>
              <a:solidFill>
                <a:schemeClr val="tx1"/>
              </a:solidFill>
              <a:effectLst>
                <a:outerShdw blurRad="38100" dist="19050" dir="2700000" algn="tl" rotWithShape="0">
                  <a:schemeClr val="dk1">
                    <a:alpha val="40000"/>
                  </a:schemeClr>
                </a:outerShdw>
              </a:effectLst>
            </a:rPr>
            <a:t>2. Understand data structure &amp; format </a:t>
          </a:r>
        </a:p>
      </dgm:t>
    </dgm:pt>
    <dgm:pt modelId="{407AA161-F160-485B-903C-212EFCB9318C}" type="parTrans" cxnId="{EA03B1F9-B602-4DC0-B49C-7173C6A0C0E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021C61B-848A-446C-A798-86B6F0C206FA}" type="sibTrans" cxnId="{EA03B1F9-B602-4DC0-B49C-7173C6A0C0E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60A3AB1-8370-4EBF-A728-10A4B99826CC}">
      <dgm:prSet/>
      <dgm:spPr/>
      <dgm:t>
        <a:bodyPr/>
        <a:lstStyle/>
        <a:p>
          <a:pPr>
            <a:lnSpc>
              <a:spcPct val="100000"/>
            </a:lnSpc>
            <a:defRPr cap="all"/>
          </a:pPr>
          <a:r>
            <a:rPr lang="en-US" b="0" cap="none" spc="0">
              <a:ln w="0"/>
              <a:solidFill>
                <a:schemeClr val="tx1"/>
              </a:solidFill>
              <a:effectLst>
                <a:outerShdw blurRad="38100" dist="19050" dir="2700000" algn="tl" rotWithShape="0">
                  <a:schemeClr val="dk1">
                    <a:alpha val="40000"/>
                  </a:schemeClr>
                </a:outerShdw>
              </a:effectLst>
            </a:rPr>
            <a:t>3. Understand cloud service module</a:t>
          </a:r>
        </a:p>
      </dgm:t>
    </dgm:pt>
    <dgm:pt modelId="{7EFA2CE3-414F-46D2-AE7B-3187FAEF7605}" type="parTrans" cxnId="{A62C6AC1-7129-4C05-A2C3-841B6BE9A22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228193F-C9BA-4362-B664-16C2A5E46A42}" type="sibTrans" cxnId="{A62C6AC1-7129-4C05-A2C3-841B6BE9A22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586554C-D39F-4B32-867D-371DE85B9875}">
      <dgm:prSet/>
      <dgm:spPr/>
      <dgm:t>
        <a:bodyPr/>
        <a:lstStyle/>
        <a:p>
          <a:pPr>
            <a:lnSpc>
              <a:spcPct val="100000"/>
            </a:lnSpc>
            <a:defRPr cap="all"/>
          </a:pPr>
          <a:r>
            <a:rPr lang="en-US" b="0" cap="none" spc="0">
              <a:ln w="0"/>
              <a:solidFill>
                <a:schemeClr val="tx1"/>
              </a:solidFill>
              <a:effectLst>
                <a:outerShdw blurRad="38100" dist="19050" dir="2700000" algn="tl" rotWithShape="0">
                  <a:schemeClr val="dk1">
                    <a:alpha val="40000"/>
                  </a:schemeClr>
                </a:outerShdw>
              </a:effectLst>
            </a:rPr>
            <a:t>4. Understand cloud storage options</a:t>
          </a:r>
        </a:p>
      </dgm:t>
    </dgm:pt>
    <dgm:pt modelId="{06749630-A978-4CCD-B0EB-15F633D7545D}" type="parTrans" cxnId="{BEAACA0D-C553-45F2-81AB-D8D8BD3E702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B21C481-4616-4C03-B6BC-E3F9237AE7A1}" type="sibTrans" cxnId="{BEAACA0D-C553-45F2-81AB-D8D8BD3E702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33B51DB-6A84-4B22-9479-A5C17480C660}">
      <dgm:prSet/>
      <dgm:spPr/>
      <dgm:t>
        <a:bodyPr/>
        <a:lstStyle/>
        <a:p>
          <a:pPr>
            <a:lnSpc>
              <a:spcPct val="100000"/>
            </a:lnSpc>
            <a:defRPr cap="all"/>
          </a:pPr>
          <a:r>
            <a:rPr lang="en-US" b="0" cap="none" spc="0">
              <a:ln w="0"/>
              <a:solidFill>
                <a:schemeClr val="tx1"/>
              </a:solidFill>
              <a:effectLst>
                <a:outerShdw blurRad="38100" dist="19050" dir="2700000" algn="tl" rotWithShape="0">
                  <a:schemeClr val="dk1">
                    <a:alpha val="40000"/>
                  </a:schemeClr>
                </a:outerShdw>
              </a:effectLst>
            </a:rPr>
            <a:t>5. Understand CSP data residency offering </a:t>
          </a:r>
        </a:p>
      </dgm:t>
    </dgm:pt>
    <dgm:pt modelId="{84D7CA12-CE5D-42A2-A5CE-69612E44A8C8}" type="parTrans" cxnId="{2DD995CC-8D13-4956-BFC7-F9151BF23F0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ED62744-92F6-491D-83CC-1ED8992EF356}" type="sibTrans" cxnId="{2DD995CC-8D13-4956-BFC7-F9151BF23F0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F809D45-0084-4829-9437-9FD45ED122E4}">
      <dgm:prSet/>
      <dgm:spPr/>
      <dgm:t>
        <a:bodyPr/>
        <a:lstStyle/>
        <a:p>
          <a:pPr>
            <a:lnSpc>
              <a:spcPct val="100000"/>
            </a:lnSpc>
            <a:defRPr cap="all"/>
          </a:pPr>
          <a:r>
            <a:rPr lang="en-US" b="0" cap="none" spc="0">
              <a:ln w="0"/>
              <a:solidFill>
                <a:schemeClr val="tx1"/>
              </a:solidFill>
              <a:effectLst>
                <a:outerShdw blurRad="38100" dist="19050" dir="2700000" algn="tl" rotWithShape="0">
                  <a:schemeClr val="dk1">
                    <a:alpha val="40000"/>
                  </a:schemeClr>
                </a:outerShdw>
              </a:effectLst>
            </a:rPr>
            <a:t>6. Plan data discovery &amp; classification</a:t>
          </a:r>
        </a:p>
      </dgm:t>
    </dgm:pt>
    <dgm:pt modelId="{8C99DEB8-0702-43DE-94C3-5AD50EBE105A}" type="parTrans" cxnId="{C50D809E-3993-4CCD-B634-65730EB5D39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BDD0F99-A29B-4446-92F1-906C70DF4D84}" type="sibTrans" cxnId="{C50D809E-3993-4CCD-B634-65730EB5D39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62C4AFA-096E-4D52-9F09-5749A7CDA194}">
      <dgm:prSet/>
      <dgm:spPr/>
      <dgm:t>
        <a:bodyPr/>
        <a:lstStyle/>
        <a:p>
          <a:pPr>
            <a:lnSpc>
              <a:spcPct val="100000"/>
            </a:lnSpc>
            <a:defRPr cap="all"/>
          </a:pPr>
          <a:r>
            <a:rPr lang="en-US" b="0" cap="none" spc="0">
              <a:ln w="0"/>
              <a:solidFill>
                <a:schemeClr val="tx1"/>
              </a:solidFill>
              <a:effectLst>
                <a:outerShdw blurRad="38100" dist="19050" dir="2700000" algn="tl" rotWithShape="0">
                  <a:schemeClr val="dk1">
                    <a:alpha val="40000"/>
                  </a:schemeClr>
                </a:outerShdw>
              </a:effectLst>
            </a:rPr>
            <a:t>7. Define data ownership</a:t>
          </a:r>
        </a:p>
      </dgm:t>
    </dgm:pt>
    <dgm:pt modelId="{B21A0F4B-7622-45CB-8F6D-7AE427AD2305}" type="parTrans" cxnId="{FF64DF98-4395-4CE3-A70D-EE935EEB6B61}">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1BAEE1F-5F81-4110-9E1C-59773E076A97}" type="sibTrans" cxnId="{FF64DF98-4395-4CE3-A70D-EE935EEB6B61}">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6E09169-3AE5-4590-9C9A-F949573D29A7}">
      <dgm:prSet/>
      <dgm:spPr/>
      <dgm:t>
        <a:bodyPr/>
        <a:lstStyle/>
        <a:p>
          <a:pPr>
            <a:lnSpc>
              <a:spcPct val="100000"/>
            </a:lnSpc>
            <a:defRPr cap="all"/>
          </a:pPr>
          <a:r>
            <a:rPr lang="en-US" b="0" cap="none" spc="0">
              <a:ln w="0"/>
              <a:solidFill>
                <a:schemeClr val="tx1"/>
              </a:solidFill>
              <a:effectLst>
                <a:outerShdw blurRad="38100" dist="19050" dir="2700000" algn="tl" rotWithShape="0">
                  <a:schemeClr val="dk1">
                    <a:alpha val="40000"/>
                  </a:schemeClr>
                </a:outerShdw>
              </a:effectLst>
            </a:rPr>
            <a:t>8. Plan protection of data controls 9. Plan for ongoing monitoring</a:t>
          </a:r>
        </a:p>
      </dgm:t>
    </dgm:pt>
    <dgm:pt modelId="{784BA618-D7B5-4CBA-AEAA-C1310ACE01CD}" type="parTrans" cxnId="{0A0E89C1-B147-4214-A3BF-BFEF5E0852EB}">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0112D42-A078-4136-A6A0-96751BFD0005}" type="sibTrans" cxnId="{0A0E89C1-B147-4214-A3BF-BFEF5E0852EB}">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6D6D68F-F316-4251-BF59-D015035B278E}" type="pres">
      <dgm:prSet presAssocID="{60AB079C-6FF9-4128-A8D9-EC51EEA90449}" presName="root" presStyleCnt="0">
        <dgm:presLayoutVars>
          <dgm:dir/>
          <dgm:resizeHandles val="exact"/>
        </dgm:presLayoutVars>
      </dgm:prSet>
      <dgm:spPr/>
    </dgm:pt>
    <dgm:pt modelId="{0BA643EF-59EA-4F3B-9DFB-E254D0B667A0}" type="pres">
      <dgm:prSet presAssocID="{730FA4B3-CA4A-43B8-ACC0-B296612A97A4}" presName="compNode" presStyleCnt="0"/>
      <dgm:spPr/>
    </dgm:pt>
    <dgm:pt modelId="{B8B084F8-2E36-45BF-A463-E4B50DC73F59}" type="pres">
      <dgm:prSet presAssocID="{730FA4B3-CA4A-43B8-ACC0-B296612A97A4}" presName="iconBgRect" presStyleLbl="bgShp" presStyleIdx="0" presStyleCnt="8"/>
      <dgm:spPr>
        <a:prstGeom prst="round2DiagRect">
          <a:avLst>
            <a:gd name="adj1" fmla="val 29727"/>
            <a:gd name="adj2" fmla="val 0"/>
          </a:avLst>
        </a:prstGeom>
      </dgm:spPr>
    </dgm:pt>
    <dgm:pt modelId="{D3AE9CCA-0532-4BBD-9380-E05A607AC5DA}" type="pres">
      <dgm:prSet presAssocID="{730FA4B3-CA4A-43B8-ACC0-B296612A97A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E13F048E-2957-4981-90B1-147532EDB16E}" type="pres">
      <dgm:prSet presAssocID="{730FA4B3-CA4A-43B8-ACC0-B296612A97A4}" presName="spaceRect" presStyleCnt="0"/>
      <dgm:spPr/>
    </dgm:pt>
    <dgm:pt modelId="{93BCCA8E-830A-456E-B0E5-08BFA59A7809}" type="pres">
      <dgm:prSet presAssocID="{730FA4B3-CA4A-43B8-ACC0-B296612A97A4}" presName="textRect" presStyleLbl="revTx" presStyleIdx="0" presStyleCnt="8">
        <dgm:presLayoutVars>
          <dgm:chMax val="1"/>
          <dgm:chPref val="1"/>
        </dgm:presLayoutVars>
      </dgm:prSet>
      <dgm:spPr/>
    </dgm:pt>
    <dgm:pt modelId="{7CE0A6F6-A4B2-49BE-A384-86CB00A538B3}" type="pres">
      <dgm:prSet presAssocID="{ADBD0804-4827-41D1-A1EC-BA97BAAC9401}" presName="sibTrans" presStyleCnt="0"/>
      <dgm:spPr/>
    </dgm:pt>
    <dgm:pt modelId="{C25B97BB-EE12-4835-873D-7499C7236E73}" type="pres">
      <dgm:prSet presAssocID="{3D824F98-88C7-4B4D-A15C-E2E994617A2C}" presName="compNode" presStyleCnt="0"/>
      <dgm:spPr/>
    </dgm:pt>
    <dgm:pt modelId="{E019322D-4073-4515-8102-0CFEB8AB794B}" type="pres">
      <dgm:prSet presAssocID="{3D824F98-88C7-4B4D-A15C-E2E994617A2C}" presName="iconBgRect" presStyleLbl="bgShp" presStyleIdx="1" presStyleCnt="8"/>
      <dgm:spPr>
        <a:prstGeom prst="round2DiagRect">
          <a:avLst>
            <a:gd name="adj1" fmla="val 29727"/>
            <a:gd name="adj2" fmla="val 0"/>
          </a:avLst>
        </a:prstGeom>
      </dgm:spPr>
    </dgm:pt>
    <dgm:pt modelId="{2AAB3BAB-51E2-492F-9DDE-7C7BD203E869}" type="pres">
      <dgm:prSet presAssocID="{3D824F98-88C7-4B4D-A15C-E2E994617A2C}"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50D506F0-FB79-40A4-A104-6BF415875FA5}" type="pres">
      <dgm:prSet presAssocID="{3D824F98-88C7-4B4D-A15C-E2E994617A2C}" presName="spaceRect" presStyleCnt="0"/>
      <dgm:spPr/>
    </dgm:pt>
    <dgm:pt modelId="{797F12E9-A118-4A69-B467-E818C34EA207}" type="pres">
      <dgm:prSet presAssocID="{3D824F98-88C7-4B4D-A15C-E2E994617A2C}" presName="textRect" presStyleLbl="revTx" presStyleIdx="1" presStyleCnt="8">
        <dgm:presLayoutVars>
          <dgm:chMax val="1"/>
          <dgm:chPref val="1"/>
        </dgm:presLayoutVars>
      </dgm:prSet>
      <dgm:spPr/>
    </dgm:pt>
    <dgm:pt modelId="{DC9382C9-40F4-498C-8098-BBBB36E7001C}" type="pres">
      <dgm:prSet presAssocID="{C021C61B-848A-446C-A798-86B6F0C206FA}" presName="sibTrans" presStyleCnt="0"/>
      <dgm:spPr/>
    </dgm:pt>
    <dgm:pt modelId="{0E36DD3A-DBB0-4259-BCD1-254189DA5231}" type="pres">
      <dgm:prSet presAssocID="{460A3AB1-8370-4EBF-A728-10A4B99826CC}" presName="compNode" presStyleCnt="0"/>
      <dgm:spPr/>
    </dgm:pt>
    <dgm:pt modelId="{BE876E44-4B48-494A-89B3-47C26F5E49E2}" type="pres">
      <dgm:prSet presAssocID="{460A3AB1-8370-4EBF-A728-10A4B99826CC}" presName="iconBgRect" presStyleLbl="bgShp" presStyleIdx="2" presStyleCnt="8"/>
      <dgm:spPr>
        <a:prstGeom prst="round2DiagRect">
          <a:avLst>
            <a:gd name="adj1" fmla="val 29727"/>
            <a:gd name="adj2" fmla="val 0"/>
          </a:avLst>
        </a:prstGeom>
      </dgm:spPr>
    </dgm:pt>
    <dgm:pt modelId="{8F9BAE2B-2EC5-489A-9402-5DCBA07B4D18}" type="pres">
      <dgm:prSet presAssocID="{460A3AB1-8370-4EBF-A728-10A4B99826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1D0E2E1E-9203-4036-9B27-E63B133A2D17}" type="pres">
      <dgm:prSet presAssocID="{460A3AB1-8370-4EBF-A728-10A4B99826CC}" presName="spaceRect" presStyleCnt="0"/>
      <dgm:spPr/>
    </dgm:pt>
    <dgm:pt modelId="{2F52D0EE-E3FB-44FA-BA27-E00D9655BB41}" type="pres">
      <dgm:prSet presAssocID="{460A3AB1-8370-4EBF-A728-10A4B99826CC}" presName="textRect" presStyleLbl="revTx" presStyleIdx="2" presStyleCnt="8">
        <dgm:presLayoutVars>
          <dgm:chMax val="1"/>
          <dgm:chPref val="1"/>
        </dgm:presLayoutVars>
      </dgm:prSet>
      <dgm:spPr/>
    </dgm:pt>
    <dgm:pt modelId="{1B9B47A1-ED10-4786-BA86-7F10C110D1DD}" type="pres">
      <dgm:prSet presAssocID="{C228193F-C9BA-4362-B664-16C2A5E46A42}" presName="sibTrans" presStyleCnt="0"/>
      <dgm:spPr/>
    </dgm:pt>
    <dgm:pt modelId="{5BEDBCB5-C1B1-41CA-A780-6826FBE06F3A}" type="pres">
      <dgm:prSet presAssocID="{8586554C-D39F-4B32-867D-371DE85B9875}" presName="compNode" presStyleCnt="0"/>
      <dgm:spPr/>
    </dgm:pt>
    <dgm:pt modelId="{D501B286-D10B-4B0F-93CB-154B39CDBBE1}" type="pres">
      <dgm:prSet presAssocID="{8586554C-D39F-4B32-867D-371DE85B9875}" presName="iconBgRect" presStyleLbl="bgShp" presStyleIdx="3" presStyleCnt="8"/>
      <dgm:spPr>
        <a:prstGeom prst="round2DiagRect">
          <a:avLst>
            <a:gd name="adj1" fmla="val 29727"/>
            <a:gd name="adj2" fmla="val 0"/>
          </a:avLst>
        </a:prstGeom>
      </dgm:spPr>
    </dgm:pt>
    <dgm:pt modelId="{9EBF7345-E4D2-4265-B684-2A001B36CA52}" type="pres">
      <dgm:prSet presAssocID="{8586554C-D39F-4B32-867D-371DE85B9875}"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A48FA09E-6AA3-4519-B10D-4BC2E0661748}" type="pres">
      <dgm:prSet presAssocID="{8586554C-D39F-4B32-867D-371DE85B9875}" presName="spaceRect" presStyleCnt="0"/>
      <dgm:spPr/>
    </dgm:pt>
    <dgm:pt modelId="{D1C67A5F-2CD7-424B-832F-B2C019420136}" type="pres">
      <dgm:prSet presAssocID="{8586554C-D39F-4B32-867D-371DE85B9875}" presName="textRect" presStyleLbl="revTx" presStyleIdx="3" presStyleCnt="8">
        <dgm:presLayoutVars>
          <dgm:chMax val="1"/>
          <dgm:chPref val="1"/>
        </dgm:presLayoutVars>
      </dgm:prSet>
      <dgm:spPr/>
    </dgm:pt>
    <dgm:pt modelId="{279475B8-1D45-4C00-99E7-B1E66D6D7A52}" type="pres">
      <dgm:prSet presAssocID="{3B21C481-4616-4C03-B6BC-E3F9237AE7A1}" presName="sibTrans" presStyleCnt="0"/>
      <dgm:spPr/>
    </dgm:pt>
    <dgm:pt modelId="{F0FA1FF5-2486-48FE-839F-E54F7EC7BE49}" type="pres">
      <dgm:prSet presAssocID="{833B51DB-6A84-4B22-9479-A5C17480C660}" presName="compNode" presStyleCnt="0"/>
      <dgm:spPr/>
    </dgm:pt>
    <dgm:pt modelId="{6C31A251-207C-4CF8-9069-BC3CA7C95F67}" type="pres">
      <dgm:prSet presAssocID="{833B51DB-6A84-4B22-9479-A5C17480C660}" presName="iconBgRect" presStyleLbl="bgShp" presStyleIdx="4" presStyleCnt="8"/>
      <dgm:spPr>
        <a:prstGeom prst="round2DiagRect">
          <a:avLst>
            <a:gd name="adj1" fmla="val 29727"/>
            <a:gd name="adj2" fmla="val 0"/>
          </a:avLst>
        </a:prstGeom>
      </dgm:spPr>
    </dgm:pt>
    <dgm:pt modelId="{CDFA0957-9DF9-440E-A49E-B4553D5594CB}" type="pres">
      <dgm:prSet presAssocID="{833B51DB-6A84-4B22-9479-A5C17480C660}"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D30A14E5-9FFD-40A5-BEFB-F5982E338E4D}" type="pres">
      <dgm:prSet presAssocID="{833B51DB-6A84-4B22-9479-A5C17480C660}" presName="spaceRect" presStyleCnt="0"/>
      <dgm:spPr/>
    </dgm:pt>
    <dgm:pt modelId="{6117E0E9-CFA5-47BF-A63D-9A8735905FA6}" type="pres">
      <dgm:prSet presAssocID="{833B51DB-6A84-4B22-9479-A5C17480C660}" presName="textRect" presStyleLbl="revTx" presStyleIdx="4" presStyleCnt="8">
        <dgm:presLayoutVars>
          <dgm:chMax val="1"/>
          <dgm:chPref val="1"/>
        </dgm:presLayoutVars>
      </dgm:prSet>
      <dgm:spPr/>
    </dgm:pt>
    <dgm:pt modelId="{A8F6674D-932D-446F-8712-C12B142661A4}" type="pres">
      <dgm:prSet presAssocID="{4ED62744-92F6-491D-83CC-1ED8992EF356}" presName="sibTrans" presStyleCnt="0"/>
      <dgm:spPr/>
    </dgm:pt>
    <dgm:pt modelId="{C4E32F5F-9481-4E76-8E7F-E0D004843971}" type="pres">
      <dgm:prSet presAssocID="{3F809D45-0084-4829-9437-9FD45ED122E4}" presName="compNode" presStyleCnt="0"/>
      <dgm:spPr/>
    </dgm:pt>
    <dgm:pt modelId="{F5391E0F-BAE6-4A9F-B2CB-E3949FBD15FD}" type="pres">
      <dgm:prSet presAssocID="{3F809D45-0084-4829-9437-9FD45ED122E4}" presName="iconBgRect" presStyleLbl="bgShp" presStyleIdx="5" presStyleCnt="8"/>
      <dgm:spPr>
        <a:prstGeom prst="round2DiagRect">
          <a:avLst>
            <a:gd name="adj1" fmla="val 29727"/>
            <a:gd name="adj2" fmla="val 0"/>
          </a:avLst>
        </a:prstGeom>
      </dgm:spPr>
    </dgm:pt>
    <dgm:pt modelId="{38D63E2F-3F94-48CF-A4A4-0400A01F9CC5}" type="pres">
      <dgm:prSet presAssocID="{3F809D45-0084-4829-9437-9FD45ED122E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ierarchy"/>
        </a:ext>
      </dgm:extLst>
    </dgm:pt>
    <dgm:pt modelId="{EEFC4AF4-BA7A-4564-BBB8-9C4E3026B2F7}" type="pres">
      <dgm:prSet presAssocID="{3F809D45-0084-4829-9437-9FD45ED122E4}" presName="spaceRect" presStyleCnt="0"/>
      <dgm:spPr/>
    </dgm:pt>
    <dgm:pt modelId="{05F9E969-E06E-454D-BE99-CD4CAFD2D4A6}" type="pres">
      <dgm:prSet presAssocID="{3F809D45-0084-4829-9437-9FD45ED122E4}" presName="textRect" presStyleLbl="revTx" presStyleIdx="5" presStyleCnt="8">
        <dgm:presLayoutVars>
          <dgm:chMax val="1"/>
          <dgm:chPref val="1"/>
        </dgm:presLayoutVars>
      </dgm:prSet>
      <dgm:spPr/>
    </dgm:pt>
    <dgm:pt modelId="{37E41E50-B556-4FFE-80D3-CA9640C6C965}" type="pres">
      <dgm:prSet presAssocID="{3BDD0F99-A29B-4446-92F1-906C70DF4D84}" presName="sibTrans" presStyleCnt="0"/>
      <dgm:spPr/>
    </dgm:pt>
    <dgm:pt modelId="{98EA9AD3-0F2D-4EF4-B195-36C6AFFE7320}" type="pres">
      <dgm:prSet presAssocID="{562C4AFA-096E-4D52-9F09-5749A7CDA194}" presName="compNode" presStyleCnt="0"/>
      <dgm:spPr/>
    </dgm:pt>
    <dgm:pt modelId="{24ED942E-57F1-4429-8710-AE65387C79A4}" type="pres">
      <dgm:prSet presAssocID="{562C4AFA-096E-4D52-9F09-5749A7CDA194}" presName="iconBgRect" presStyleLbl="bgShp" presStyleIdx="6" presStyleCnt="8"/>
      <dgm:spPr>
        <a:prstGeom prst="round2DiagRect">
          <a:avLst>
            <a:gd name="adj1" fmla="val 29727"/>
            <a:gd name="adj2" fmla="val 0"/>
          </a:avLst>
        </a:prstGeom>
      </dgm:spPr>
    </dgm:pt>
    <dgm:pt modelId="{8958214A-7D6F-43DD-A145-18E272BF6780}" type="pres">
      <dgm:prSet presAssocID="{562C4AFA-096E-4D52-9F09-5749A7CDA194}"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ocument"/>
        </a:ext>
      </dgm:extLst>
    </dgm:pt>
    <dgm:pt modelId="{7A6574AD-9099-4B72-91C9-91E48E1B84E2}" type="pres">
      <dgm:prSet presAssocID="{562C4AFA-096E-4D52-9F09-5749A7CDA194}" presName="spaceRect" presStyleCnt="0"/>
      <dgm:spPr/>
    </dgm:pt>
    <dgm:pt modelId="{59B379F4-EF2D-4FBA-8EB5-2AF3A12B0DA9}" type="pres">
      <dgm:prSet presAssocID="{562C4AFA-096E-4D52-9F09-5749A7CDA194}" presName="textRect" presStyleLbl="revTx" presStyleIdx="6" presStyleCnt="8">
        <dgm:presLayoutVars>
          <dgm:chMax val="1"/>
          <dgm:chPref val="1"/>
        </dgm:presLayoutVars>
      </dgm:prSet>
      <dgm:spPr/>
    </dgm:pt>
    <dgm:pt modelId="{B18CFC66-D53B-4183-8CD5-3CC20533E632}" type="pres">
      <dgm:prSet presAssocID="{D1BAEE1F-5F81-4110-9E1C-59773E076A97}" presName="sibTrans" presStyleCnt="0"/>
      <dgm:spPr/>
    </dgm:pt>
    <dgm:pt modelId="{B36C9EDE-DEB6-4A05-A82E-DF6355D73C25}" type="pres">
      <dgm:prSet presAssocID="{16E09169-3AE5-4590-9C9A-F949573D29A7}" presName="compNode" presStyleCnt="0"/>
      <dgm:spPr/>
    </dgm:pt>
    <dgm:pt modelId="{9FD6A134-34DB-4886-8A1E-C7945F5AFF0F}" type="pres">
      <dgm:prSet presAssocID="{16E09169-3AE5-4590-9C9A-F949573D29A7}" presName="iconBgRect" presStyleLbl="bgShp" presStyleIdx="7" presStyleCnt="8"/>
      <dgm:spPr>
        <a:prstGeom prst="round2DiagRect">
          <a:avLst>
            <a:gd name="adj1" fmla="val 29727"/>
            <a:gd name="adj2" fmla="val 0"/>
          </a:avLst>
        </a:prstGeom>
      </dgm:spPr>
    </dgm:pt>
    <dgm:pt modelId="{89CC7A95-42DF-46D1-AE2E-932D121D2CC0}" type="pres">
      <dgm:prSet presAssocID="{16E09169-3AE5-4590-9C9A-F949573D29A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hecklist"/>
        </a:ext>
      </dgm:extLst>
    </dgm:pt>
    <dgm:pt modelId="{9519E283-75E7-48C5-BDA0-F49866CB7DDB}" type="pres">
      <dgm:prSet presAssocID="{16E09169-3AE5-4590-9C9A-F949573D29A7}" presName="spaceRect" presStyleCnt="0"/>
      <dgm:spPr/>
    </dgm:pt>
    <dgm:pt modelId="{DA4D3056-2C64-4057-B9B1-54F5B845BD0A}" type="pres">
      <dgm:prSet presAssocID="{16E09169-3AE5-4590-9C9A-F949573D29A7}" presName="textRect" presStyleLbl="revTx" presStyleIdx="7" presStyleCnt="8">
        <dgm:presLayoutVars>
          <dgm:chMax val="1"/>
          <dgm:chPref val="1"/>
        </dgm:presLayoutVars>
      </dgm:prSet>
      <dgm:spPr/>
    </dgm:pt>
  </dgm:ptLst>
  <dgm:cxnLst>
    <dgm:cxn modelId="{BEAACA0D-C553-45F2-81AB-D8D8BD3E7025}" srcId="{60AB079C-6FF9-4128-A8D9-EC51EEA90449}" destId="{8586554C-D39F-4B32-867D-371DE85B9875}" srcOrd="3" destOrd="0" parTransId="{06749630-A978-4CCD-B0EB-15F633D7545D}" sibTransId="{3B21C481-4616-4C03-B6BC-E3F9237AE7A1}"/>
    <dgm:cxn modelId="{AB35592A-FDDD-5243-B648-C7AA2022EFF4}" type="presOf" srcId="{460A3AB1-8370-4EBF-A728-10A4B99826CC}" destId="{2F52D0EE-E3FB-44FA-BA27-E00D9655BB41}" srcOrd="0" destOrd="0" presId="urn:microsoft.com/office/officeart/2018/5/layout/IconLeafLabelList"/>
    <dgm:cxn modelId="{742BF02A-EDCE-9142-A2DF-CCFCD3E36612}" type="presOf" srcId="{8586554C-D39F-4B32-867D-371DE85B9875}" destId="{D1C67A5F-2CD7-424B-832F-B2C019420136}" srcOrd="0" destOrd="0" presId="urn:microsoft.com/office/officeart/2018/5/layout/IconLeafLabelList"/>
    <dgm:cxn modelId="{0DAC4D5C-4EE5-B745-9F8D-C303BCFB550C}" type="presOf" srcId="{562C4AFA-096E-4D52-9F09-5749A7CDA194}" destId="{59B379F4-EF2D-4FBA-8EB5-2AF3A12B0DA9}" srcOrd="0" destOrd="0" presId="urn:microsoft.com/office/officeart/2018/5/layout/IconLeafLabelList"/>
    <dgm:cxn modelId="{17552662-8866-3449-B68D-37DEF1604A70}" type="presOf" srcId="{3F809D45-0084-4829-9437-9FD45ED122E4}" destId="{05F9E969-E06E-454D-BE99-CD4CAFD2D4A6}" srcOrd="0" destOrd="0" presId="urn:microsoft.com/office/officeart/2018/5/layout/IconLeafLabelList"/>
    <dgm:cxn modelId="{B0B0E26A-B0C2-2342-9D2E-93F86ADAF5E6}" type="presOf" srcId="{730FA4B3-CA4A-43B8-ACC0-B296612A97A4}" destId="{93BCCA8E-830A-456E-B0E5-08BFA59A7809}" srcOrd="0" destOrd="0" presId="urn:microsoft.com/office/officeart/2018/5/layout/IconLeafLabelList"/>
    <dgm:cxn modelId="{D16AB779-DE4F-394C-B001-877D041A32F3}" type="presOf" srcId="{3D824F98-88C7-4B4D-A15C-E2E994617A2C}" destId="{797F12E9-A118-4A69-B467-E818C34EA207}" srcOrd="0" destOrd="0" presId="urn:microsoft.com/office/officeart/2018/5/layout/IconLeafLabelList"/>
    <dgm:cxn modelId="{AB12DA7C-07F2-4457-919B-4E92DCD16736}" srcId="{60AB079C-6FF9-4128-A8D9-EC51EEA90449}" destId="{730FA4B3-CA4A-43B8-ACC0-B296612A97A4}" srcOrd="0" destOrd="0" parTransId="{C732D939-4C2F-4A0C-8B33-59FA5786C212}" sibTransId="{ADBD0804-4827-41D1-A1EC-BA97BAAC9401}"/>
    <dgm:cxn modelId="{6586478A-BAC6-0049-82CD-B28AC3F31491}" type="presOf" srcId="{833B51DB-6A84-4B22-9479-A5C17480C660}" destId="{6117E0E9-CFA5-47BF-A63D-9A8735905FA6}" srcOrd="0" destOrd="0" presId="urn:microsoft.com/office/officeart/2018/5/layout/IconLeafLabelList"/>
    <dgm:cxn modelId="{FF64DF98-4395-4CE3-A70D-EE935EEB6B61}" srcId="{60AB079C-6FF9-4128-A8D9-EC51EEA90449}" destId="{562C4AFA-096E-4D52-9F09-5749A7CDA194}" srcOrd="6" destOrd="0" parTransId="{B21A0F4B-7622-45CB-8F6D-7AE427AD2305}" sibTransId="{D1BAEE1F-5F81-4110-9E1C-59773E076A97}"/>
    <dgm:cxn modelId="{ED3CF798-2604-A240-9C72-46C646AAD4F8}" type="presOf" srcId="{16E09169-3AE5-4590-9C9A-F949573D29A7}" destId="{DA4D3056-2C64-4057-B9B1-54F5B845BD0A}" srcOrd="0" destOrd="0" presId="urn:microsoft.com/office/officeart/2018/5/layout/IconLeafLabelList"/>
    <dgm:cxn modelId="{C50D809E-3993-4CCD-B634-65730EB5D399}" srcId="{60AB079C-6FF9-4128-A8D9-EC51EEA90449}" destId="{3F809D45-0084-4829-9437-9FD45ED122E4}" srcOrd="5" destOrd="0" parTransId="{8C99DEB8-0702-43DE-94C3-5AD50EBE105A}" sibTransId="{3BDD0F99-A29B-4446-92F1-906C70DF4D84}"/>
    <dgm:cxn modelId="{A62C6AC1-7129-4C05-A2C3-841B6BE9A225}" srcId="{60AB079C-6FF9-4128-A8D9-EC51EEA90449}" destId="{460A3AB1-8370-4EBF-A728-10A4B99826CC}" srcOrd="2" destOrd="0" parTransId="{7EFA2CE3-414F-46D2-AE7B-3187FAEF7605}" sibTransId="{C228193F-C9BA-4362-B664-16C2A5E46A42}"/>
    <dgm:cxn modelId="{0A0E89C1-B147-4214-A3BF-BFEF5E0852EB}" srcId="{60AB079C-6FF9-4128-A8D9-EC51EEA90449}" destId="{16E09169-3AE5-4590-9C9A-F949573D29A7}" srcOrd="7" destOrd="0" parTransId="{784BA618-D7B5-4CBA-AEAA-C1310ACE01CD}" sibTransId="{60112D42-A078-4136-A6A0-96751BFD0005}"/>
    <dgm:cxn modelId="{6707C3C5-65D9-8D45-B772-901442792870}" type="presOf" srcId="{60AB079C-6FF9-4128-A8D9-EC51EEA90449}" destId="{C6D6D68F-F316-4251-BF59-D015035B278E}" srcOrd="0" destOrd="0" presId="urn:microsoft.com/office/officeart/2018/5/layout/IconLeafLabelList"/>
    <dgm:cxn modelId="{2DD995CC-8D13-4956-BFC7-F9151BF23F00}" srcId="{60AB079C-6FF9-4128-A8D9-EC51EEA90449}" destId="{833B51DB-6A84-4B22-9479-A5C17480C660}" srcOrd="4" destOrd="0" parTransId="{84D7CA12-CE5D-42A2-A5CE-69612E44A8C8}" sibTransId="{4ED62744-92F6-491D-83CC-1ED8992EF356}"/>
    <dgm:cxn modelId="{EA03B1F9-B602-4DC0-B49C-7173C6A0C0E3}" srcId="{60AB079C-6FF9-4128-A8D9-EC51EEA90449}" destId="{3D824F98-88C7-4B4D-A15C-E2E994617A2C}" srcOrd="1" destOrd="0" parTransId="{407AA161-F160-485B-903C-212EFCB9318C}" sibTransId="{C021C61B-848A-446C-A798-86B6F0C206FA}"/>
    <dgm:cxn modelId="{2C737796-626D-8B4F-BF06-C7B7B4169DB0}" type="presParOf" srcId="{C6D6D68F-F316-4251-BF59-D015035B278E}" destId="{0BA643EF-59EA-4F3B-9DFB-E254D0B667A0}" srcOrd="0" destOrd="0" presId="urn:microsoft.com/office/officeart/2018/5/layout/IconLeafLabelList"/>
    <dgm:cxn modelId="{2A4E00A9-9286-734B-87BC-35FD952E0392}" type="presParOf" srcId="{0BA643EF-59EA-4F3B-9DFB-E254D0B667A0}" destId="{B8B084F8-2E36-45BF-A463-E4B50DC73F59}" srcOrd="0" destOrd="0" presId="urn:microsoft.com/office/officeart/2018/5/layout/IconLeafLabelList"/>
    <dgm:cxn modelId="{19A055C1-B92F-5748-9970-4FAAD5F291D3}" type="presParOf" srcId="{0BA643EF-59EA-4F3B-9DFB-E254D0B667A0}" destId="{D3AE9CCA-0532-4BBD-9380-E05A607AC5DA}" srcOrd="1" destOrd="0" presId="urn:microsoft.com/office/officeart/2018/5/layout/IconLeafLabelList"/>
    <dgm:cxn modelId="{19559175-5E29-144C-8149-6A1C429C07EB}" type="presParOf" srcId="{0BA643EF-59EA-4F3B-9DFB-E254D0B667A0}" destId="{E13F048E-2957-4981-90B1-147532EDB16E}" srcOrd="2" destOrd="0" presId="urn:microsoft.com/office/officeart/2018/5/layout/IconLeafLabelList"/>
    <dgm:cxn modelId="{78834B0E-C8F8-0F42-A91B-8A2D0E4ACFAC}" type="presParOf" srcId="{0BA643EF-59EA-4F3B-9DFB-E254D0B667A0}" destId="{93BCCA8E-830A-456E-B0E5-08BFA59A7809}" srcOrd="3" destOrd="0" presId="urn:microsoft.com/office/officeart/2018/5/layout/IconLeafLabelList"/>
    <dgm:cxn modelId="{B15E37A8-8906-9240-AC13-F61BA088C77F}" type="presParOf" srcId="{C6D6D68F-F316-4251-BF59-D015035B278E}" destId="{7CE0A6F6-A4B2-49BE-A384-86CB00A538B3}" srcOrd="1" destOrd="0" presId="urn:microsoft.com/office/officeart/2018/5/layout/IconLeafLabelList"/>
    <dgm:cxn modelId="{38E65EA7-F1E0-A34A-8511-C29546A321A0}" type="presParOf" srcId="{C6D6D68F-F316-4251-BF59-D015035B278E}" destId="{C25B97BB-EE12-4835-873D-7499C7236E73}" srcOrd="2" destOrd="0" presId="urn:microsoft.com/office/officeart/2018/5/layout/IconLeafLabelList"/>
    <dgm:cxn modelId="{3EAE8AF8-F34D-7549-9200-54EC4C46C9EB}" type="presParOf" srcId="{C25B97BB-EE12-4835-873D-7499C7236E73}" destId="{E019322D-4073-4515-8102-0CFEB8AB794B}" srcOrd="0" destOrd="0" presId="urn:microsoft.com/office/officeart/2018/5/layout/IconLeafLabelList"/>
    <dgm:cxn modelId="{9CFF85B3-F6CD-AE4B-87EA-19F8B4285D8F}" type="presParOf" srcId="{C25B97BB-EE12-4835-873D-7499C7236E73}" destId="{2AAB3BAB-51E2-492F-9DDE-7C7BD203E869}" srcOrd="1" destOrd="0" presId="urn:microsoft.com/office/officeart/2018/5/layout/IconLeafLabelList"/>
    <dgm:cxn modelId="{680952F9-62F5-F840-A9BC-B8CB072069AE}" type="presParOf" srcId="{C25B97BB-EE12-4835-873D-7499C7236E73}" destId="{50D506F0-FB79-40A4-A104-6BF415875FA5}" srcOrd="2" destOrd="0" presId="urn:microsoft.com/office/officeart/2018/5/layout/IconLeafLabelList"/>
    <dgm:cxn modelId="{15896B88-F7C9-194D-9E2F-F8C147EA708C}" type="presParOf" srcId="{C25B97BB-EE12-4835-873D-7499C7236E73}" destId="{797F12E9-A118-4A69-B467-E818C34EA207}" srcOrd="3" destOrd="0" presId="urn:microsoft.com/office/officeart/2018/5/layout/IconLeafLabelList"/>
    <dgm:cxn modelId="{0B83EE80-2963-3245-9C1F-C66472726527}" type="presParOf" srcId="{C6D6D68F-F316-4251-BF59-D015035B278E}" destId="{DC9382C9-40F4-498C-8098-BBBB36E7001C}" srcOrd="3" destOrd="0" presId="urn:microsoft.com/office/officeart/2018/5/layout/IconLeafLabelList"/>
    <dgm:cxn modelId="{66DE34F7-B2D7-C44F-AC5C-5930D30C26B5}" type="presParOf" srcId="{C6D6D68F-F316-4251-BF59-D015035B278E}" destId="{0E36DD3A-DBB0-4259-BCD1-254189DA5231}" srcOrd="4" destOrd="0" presId="urn:microsoft.com/office/officeart/2018/5/layout/IconLeafLabelList"/>
    <dgm:cxn modelId="{2B08C8ED-29C1-3A40-BFC0-6BABB18EE9A1}" type="presParOf" srcId="{0E36DD3A-DBB0-4259-BCD1-254189DA5231}" destId="{BE876E44-4B48-494A-89B3-47C26F5E49E2}" srcOrd="0" destOrd="0" presId="urn:microsoft.com/office/officeart/2018/5/layout/IconLeafLabelList"/>
    <dgm:cxn modelId="{C81EB8FF-9D28-944A-8B10-94C8AD0A90D0}" type="presParOf" srcId="{0E36DD3A-DBB0-4259-BCD1-254189DA5231}" destId="{8F9BAE2B-2EC5-489A-9402-5DCBA07B4D18}" srcOrd="1" destOrd="0" presId="urn:microsoft.com/office/officeart/2018/5/layout/IconLeafLabelList"/>
    <dgm:cxn modelId="{7C5A136C-C85B-784D-8CC8-97779C30DD3C}" type="presParOf" srcId="{0E36DD3A-DBB0-4259-BCD1-254189DA5231}" destId="{1D0E2E1E-9203-4036-9B27-E63B133A2D17}" srcOrd="2" destOrd="0" presId="urn:microsoft.com/office/officeart/2018/5/layout/IconLeafLabelList"/>
    <dgm:cxn modelId="{6450D1D7-589E-7A49-AB0F-D80BDB40B595}" type="presParOf" srcId="{0E36DD3A-DBB0-4259-BCD1-254189DA5231}" destId="{2F52D0EE-E3FB-44FA-BA27-E00D9655BB41}" srcOrd="3" destOrd="0" presId="urn:microsoft.com/office/officeart/2018/5/layout/IconLeafLabelList"/>
    <dgm:cxn modelId="{C928E0B3-4B3F-DA49-9D43-EC9DFBD6023F}" type="presParOf" srcId="{C6D6D68F-F316-4251-BF59-D015035B278E}" destId="{1B9B47A1-ED10-4786-BA86-7F10C110D1DD}" srcOrd="5" destOrd="0" presId="urn:microsoft.com/office/officeart/2018/5/layout/IconLeafLabelList"/>
    <dgm:cxn modelId="{91314466-D033-854C-B0AA-972E66B6DECB}" type="presParOf" srcId="{C6D6D68F-F316-4251-BF59-D015035B278E}" destId="{5BEDBCB5-C1B1-41CA-A780-6826FBE06F3A}" srcOrd="6" destOrd="0" presId="urn:microsoft.com/office/officeart/2018/5/layout/IconLeafLabelList"/>
    <dgm:cxn modelId="{18730413-B622-DF46-AFB9-DEB27C4C121D}" type="presParOf" srcId="{5BEDBCB5-C1B1-41CA-A780-6826FBE06F3A}" destId="{D501B286-D10B-4B0F-93CB-154B39CDBBE1}" srcOrd="0" destOrd="0" presId="urn:microsoft.com/office/officeart/2018/5/layout/IconLeafLabelList"/>
    <dgm:cxn modelId="{45D1028D-B0C9-1545-AACE-7E1D910C75AB}" type="presParOf" srcId="{5BEDBCB5-C1B1-41CA-A780-6826FBE06F3A}" destId="{9EBF7345-E4D2-4265-B684-2A001B36CA52}" srcOrd="1" destOrd="0" presId="urn:microsoft.com/office/officeart/2018/5/layout/IconLeafLabelList"/>
    <dgm:cxn modelId="{07692CC3-8C15-3D49-9310-2BA74E9E03BD}" type="presParOf" srcId="{5BEDBCB5-C1B1-41CA-A780-6826FBE06F3A}" destId="{A48FA09E-6AA3-4519-B10D-4BC2E0661748}" srcOrd="2" destOrd="0" presId="urn:microsoft.com/office/officeart/2018/5/layout/IconLeafLabelList"/>
    <dgm:cxn modelId="{388DD5B6-5E6D-ED46-A647-846690FF8C4D}" type="presParOf" srcId="{5BEDBCB5-C1B1-41CA-A780-6826FBE06F3A}" destId="{D1C67A5F-2CD7-424B-832F-B2C019420136}" srcOrd="3" destOrd="0" presId="urn:microsoft.com/office/officeart/2018/5/layout/IconLeafLabelList"/>
    <dgm:cxn modelId="{BCBAE2D5-0FD0-C44F-B110-105713C5A8B7}" type="presParOf" srcId="{C6D6D68F-F316-4251-BF59-D015035B278E}" destId="{279475B8-1D45-4C00-99E7-B1E66D6D7A52}" srcOrd="7" destOrd="0" presId="urn:microsoft.com/office/officeart/2018/5/layout/IconLeafLabelList"/>
    <dgm:cxn modelId="{54BA14BC-455F-904C-99E1-8468C7E3B6BF}" type="presParOf" srcId="{C6D6D68F-F316-4251-BF59-D015035B278E}" destId="{F0FA1FF5-2486-48FE-839F-E54F7EC7BE49}" srcOrd="8" destOrd="0" presId="urn:microsoft.com/office/officeart/2018/5/layout/IconLeafLabelList"/>
    <dgm:cxn modelId="{377CC468-FE12-0A4D-8A9C-74AFE08F7CEB}" type="presParOf" srcId="{F0FA1FF5-2486-48FE-839F-E54F7EC7BE49}" destId="{6C31A251-207C-4CF8-9069-BC3CA7C95F67}" srcOrd="0" destOrd="0" presId="urn:microsoft.com/office/officeart/2018/5/layout/IconLeafLabelList"/>
    <dgm:cxn modelId="{0562A58E-91CC-CE4C-BC65-802CA4CF8209}" type="presParOf" srcId="{F0FA1FF5-2486-48FE-839F-E54F7EC7BE49}" destId="{CDFA0957-9DF9-440E-A49E-B4553D5594CB}" srcOrd="1" destOrd="0" presId="urn:microsoft.com/office/officeart/2018/5/layout/IconLeafLabelList"/>
    <dgm:cxn modelId="{81BB4AF5-5DC8-204F-8D8C-BCCC8C961A82}" type="presParOf" srcId="{F0FA1FF5-2486-48FE-839F-E54F7EC7BE49}" destId="{D30A14E5-9FFD-40A5-BEFB-F5982E338E4D}" srcOrd="2" destOrd="0" presId="urn:microsoft.com/office/officeart/2018/5/layout/IconLeafLabelList"/>
    <dgm:cxn modelId="{2EBAF11B-0B4F-E148-A2FF-89D141D5E1DE}" type="presParOf" srcId="{F0FA1FF5-2486-48FE-839F-E54F7EC7BE49}" destId="{6117E0E9-CFA5-47BF-A63D-9A8735905FA6}" srcOrd="3" destOrd="0" presId="urn:microsoft.com/office/officeart/2018/5/layout/IconLeafLabelList"/>
    <dgm:cxn modelId="{3EAF4FFA-1176-F642-A120-3FE0BEE98162}" type="presParOf" srcId="{C6D6D68F-F316-4251-BF59-D015035B278E}" destId="{A8F6674D-932D-446F-8712-C12B142661A4}" srcOrd="9" destOrd="0" presId="urn:microsoft.com/office/officeart/2018/5/layout/IconLeafLabelList"/>
    <dgm:cxn modelId="{689A3FA8-42D1-4A47-B075-8C9AEA8D98BE}" type="presParOf" srcId="{C6D6D68F-F316-4251-BF59-D015035B278E}" destId="{C4E32F5F-9481-4E76-8E7F-E0D004843971}" srcOrd="10" destOrd="0" presId="urn:microsoft.com/office/officeart/2018/5/layout/IconLeafLabelList"/>
    <dgm:cxn modelId="{9CD9E5FE-1282-B54D-8364-B68C6A80CE62}" type="presParOf" srcId="{C4E32F5F-9481-4E76-8E7F-E0D004843971}" destId="{F5391E0F-BAE6-4A9F-B2CB-E3949FBD15FD}" srcOrd="0" destOrd="0" presId="urn:microsoft.com/office/officeart/2018/5/layout/IconLeafLabelList"/>
    <dgm:cxn modelId="{69F4BDE4-6A6C-2445-9496-785A51331B33}" type="presParOf" srcId="{C4E32F5F-9481-4E76-8E7F-E0D004843971}" destId="{38D63E2F-3F94-48CF-A4A4-0400A01F9CC5}" srcOrd="1" destOrd="0" presId="urn:microsoft.com/office/officeart/2018/5/layout/IconLeafLabelList"/>
    <dgm:cxn modelId="{0BEA9222-D4F7-6D4D-A440-2220C9710D9F}" type="presParOf" srcId="{C4E32F5F-9481-4E76-8E7F-E0D004843971}" destId="{EEFC4AF4-BA7A-4564-BBB8-9C4E3026B2F7}" srcOrd="2" destOrd="0" presId="urn:microsoft.com/office/officeart/2018/5/layout/IconLeafLabelList"/>
    <dgm:cxn modelId="{6EAB0666-BC43-B043-B3F2-DA358A4AAE70}" type="presParOf" srcId="{C4E32F5F-9481-4E76-8E7F-E0D004843971}" destId="{05F9E969-E06E-454D-BE99-CD4CAFD2D4A6}" srcOrd="3" destOrd="0" presId="urn:microsoft.com/office/officeart/2018/5/layout/IconLeafLabelList"/>
    <dgm:cxn modelId="{BA41155B-05FF-5E4A-A280-96184DD1C43F}" type="presParOf" srcId="{C6D6D68F-F316-4251-BF59-D015035B278E}" destId="{37E41E50-B556-4FFE-80D3-CA9640C6C965}" srcOrd="11" destOrd="0" presId="urn:microsoft.com/office/officeart/2018/5/layout/IconLeafLabelList"/>
    <dgm:cxn modelId="{B6836497-BC97-A149-A374-2B1F8DAA8B15}" type="presParOf" srcId="{C6D6D68F-F316-4251-BF59-D015035B278E}" destId="{98EA9AD3-0F2D-4EF4-B195-36C6AFFE7320}" srcOrd="12" destOrd="0" presId="urn:microsoft.com/office/officeart/2018/5/layout/IconLeafLabelList"/>
    <dgm:cxn modelId="{0B2FA53C-C748-4540-9275-97E2464C38C0}" type="presParOf" srcId="{98EA9AD3-0F2D-4EF4-B195-36C6AFFE7320}" destId="{24ED942E-57F1-4429-8710-AE65387C79A4}" srcOrd="0" destOrd="0" presId="urn:microsoft.com/office/officeart/2018/5/layout/IconLeafLabelList"/>
    <dgm:cxn modelId="{FF5B3D6D-9B93-DD49-92CA-EA9F16AB93C6}" type="presParOf" srcId="{98EA9AD3-0F2D-4EF4-B195-36C6AFFE7320}" destId="{8958214A-7D6F-43DD-A145-18E272BF6780}" srcOrd="1" destOrd="0" presId="urn:microsoft.com/office/officeart/2018/5/layout/IconLeafLabelList"/>
    <dgm:cxn modelId="{8465C0B1-BB8F-1C43-ADF4-0991AAAFDF4B}" type="presParOf" srcId="{98EA9AD3-0F2D-4EF4-B195-36C6AFFE7320}" destId="{7A6574AD-9099-4B72-91C9-91E48E1B84E2}" srcOrd="2" destOrd="0" presId="urn:microsoft.com/office/officeart/2018/5/layout/IconLeafLabelList"/>
    <dgm:cxn modelId="{7E7843D5-B909-6D49-9845-C1100CE65A9A}" type="presParOf" srcId="{98EA9AD3-0F2D-4EF4-B195-36C6AFFE7320}" destId="{59B379F4-EF2D-4FBA-8EB5-2AF3A12B0DA9}" srcOrd="3" destOrd="0" presId="urn:microsoft.com/office/officeart/2018/5/layout/IconLeafLabelList"/>
    <dgm:cxn modelId="{022864E5-DE53-5B4A-8EC0-72A43687166F}" type="presParOf" srcId="{C6D6D68F-F316-4251-BF59-D015035B278E}" destId="{B18CFC66-D53B-4183-8CD5-3CC20533E632}" srcOrd="13" destOrd="0" presId="urn:microsoft.com/office/officeart/2018/5/layout/IconLeafLabelList"/>
    <dgm:cxn modelId="{22FB0878-FE0B-E344-A48F-956C565FD751}" type="presParOf" srcId="{C6D6D68F-F316-4251-BF59-D015035B278E}" destId="{B36C9EDE-DEB6-4A05-A82E-DF6355D73C25}" srcOrd="14" destOrd="0" presId="urn:microsoft.com/office/officeart/2018/5/layout/IconLeafLabelList"/>
    <dgm:cxn modelId="{B1EFD6D4-8E75-4348-855C-6B54980C2167}" type="presParOf" srcId="{B36C9EDE-DEB6-4A05-A82E-DF6355D73C25}" destId="{9FD6A134-34DB-4886-8A1E-C7945F5AFF0F}" srcOrd="0" destOrd="0" presId="urn:microsoft.com/office/officeart/2018/5/layout/IconLeafLabelList"/>
    <dgm:cxn modelId="{8936F63F-B158-174E-BB71-5365E6876C19}" type="presParOf" srcId="{B36C9EDE-DEB6-4A05-A82E-DF6355D73C25}" destId="{89CC7A95-42DF-46D1-AE2E-932D121D2CC0}" srcOrd="1" destOrd="0" presId="urn:microsoft.com/office/officeart/2018/5/layout/IconLeafLabelList"/>
    <dgm:cxn modelId="{B4D2058D-C47C-1F4C-B3E8-46A00F8DCA24}" type="presParOf" srcId="{B36C9EDE-DEB6-4A05-A82E-DF6355D73C25}" destId="{9519E283-75E7-48C5-BDA0-F49866CB7DDB}" srcOrd="2" destOrd="0" presId="urn:microsoft.com/office/officeart/2018/5/layout/IconLeafLabelList"/>
    <dgm:cxn modelId="{0628CFBB-6828-7349-8C4C-73D4BF2CE910}" type="presParOf" srcId="{B36C9EDE-DEB6-4A05-A82E-DF6355D73C25}" destId="{DA4D3056-2C64-4057-B9B1-54F5B845BD0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3B92212-A938-415D-9C13-216E2BB69D7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876322F-F262-4B00-9962-4C4F24334BB5}">
      <dgm:prSet/>
      <dgm:spPr/>
      <dgm:t>
        <a:bodyPr/>
        <a:lstStyle/>
        <a:p>
          <a:pPr>
            <a:lnSpc>
              <a:spcPct val="100000"/>
            </a:lnSpc>
            <a:defRPr cap="all"/>
          </a:pPr>
          <a:r>
            <a:rPr lang="en-CA" b="0" cap="none" spc="0">
              <a:ln w="0"/>
              <a:solidFill>
                <a:schemeClr val="tx1"/>
              </a:solidFill>
              <a:effectLst>
                <a:outerShdw blurRad="38100" dist="19050" dir="2700000" algn="tl" rotWithShape="0">
                  <a:schemeClr val="dk1">
                    <a:alpha val="40000"/>
                  </a:schemeClr>
                </a:outerShdw>
              </a:effectLst>
            </a:rPr>
            <a:t>Risk Assessment/Analysis </a:t>
          </a:r>
          <a:endParaRPr lang="en-US" b="0" cap="none" spc="0">
            <a:ln w="0"/>
            <a:solidFill>
              <a:schemeClr val="tx1"/>
            </a:solidFill>
            <a:effectLst>
              <a:outerShdw blurRad="38100" dist="19050" dir="2700000" algn="tl" rotWithShape="0">
                <a:schemeClr val="dk1">
                  <a:alpha val="40000"/>
                </a:schemeClr>
              </a:outerShdw>
            </a:effectLst>
          </a:endParaRPr>
        </a:p>
      </dgm:t>
    </dgm:pt>
    <dgm:pt modelId="{DB5B3508-FDEE-4BAD-B322-E24507A01AC1}" type="parTrans" cxnId="{C5A7BB1A-926A-445F-9FFA-73688FE7357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3BD1737-EBD0-4F30-930D-9C873DF1AB21}" type="sibTrans" cxnId="{C5A7BB1A-926A-445F-9FFA-73688FE7357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408E94C-A98F-4DB6-BE3A-0B29FC89BAA8}">
      <dgm:prSet/>
      <dgm:spPr/>
      <dgm:t>
        <a:bodyPr/>
        <a:lstStyle/>
        <a:p>
          <a:pPr>
            <a:lnSpc>
              <a:spcPct val="100000"/>
            </a:lnSpc>
            <a:defRPr cap="all"/>
          </a:pPr>
          <a:r>
            <a:rPr lang="en-CA" b="0" cap="none" spc="0">
              <a:ln w="0"/>
              <a:solidFill>
                <a:schemeClr val="tx1"/>
              </a:solidFill>
              <a:effectLst>
                <a:outerShdw blurRad="38100" dist="19050" dir="2700000" algn="tl" rotWithShape="0">
                  <a:schemeClr val="dk1">
                    <a:alpha val="40000"/>
                  </a:schemeClr>
                </a:outerShdw>
              </a:effectLst>
            </a:rPr>
            <a:t>Virtualization Risks </a:t>
          </a:r>
          <a:endParaRPr lang="en-US" b="0" cap="none" spc="0">
            <a:ln w="0"/>
            <a:solidFill>
              <a:schemeClr val="tx1"/>
            </a:solidFill>
            <a:effectLst>
              <a:outerShdw blurRad="38100" dist="19050" dir="2700000" algn="tl" rotWithShape="0">
                <a:schemeClr val="dk1">
                  <a:alpha val="40000"/>
                </a:schemeClr>
              </a:outerShdw>
            </a:effectLst>
          </a:endParaRPr>
        </a:p>
      </dgm:t>
    </dgm:pt>
    <dgm:pt modelId="{9F9E39E1-AB59-40B3-9444-D67D4D4B144D}" type="parTrans" cxnId="{C0BF500F-1282-4BDD-8F83-DD543CD6B21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E722F86-828A-4D04-B20F-22427A54D557}" type="sibTrans" cxnId="{C0BF500F-1282-4BDD-8F83-DD543CD6B21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173DE4B-40D7-40D4-A329-CD7F4F56694E}">
      <dgm:prSet/>
      <dgm:spPr/>
      <dgm:t>
        <a:bodyPr/>
        <a:lstStyle/>
        <a:p>
          <a:pPr>
            <a:lnSpc>
              <a:spcPct val="100000"/>
            </a:lnSpc>
            <a:defRPr cap="all"/>
          </a:pPr>
          <a:r>
            <a:rPr lang="en-CA" b="0" cap="none" spc="0">
              <a:ln w="0"/>
              <a:solidFill>
                <a:schemeClr val="tx1"/>
              </a:solidFill>
              <a:effectLst>
                <a:outerShdw blurRad="38100" dist="19050" dir="2700000" algn="tl" rotWithShape="0">
                  <a:schemeClr val="dk1">
                    <a:alpha val="40000"/>
                  </a:schemeClr>
                </a:outerShdw>
              </a:effectLst>
            </a:rPr>
            <a:t>Cloud Attack Vectors</a:t>
          </a:r>
          <a:endParaRPr lang="en-US" b="0" cap="none" spc="0">
            <a:ln w="0"/>
            <a:solidFill>
              <a:schemeClr val="tx1"/>
            </a:solidFill>
            <a:effectLst>
              <a:outerShdw blurRad="38100" dist="19050" dir="2700000" algn="tl" rotWithShape="0">
                <a:schemeClr val="dk1">
                  <a:alpha val="40000"/>
                </a:schemeClr>
              </a:outerShdw>
            </a:effectLst>
          </a:endParaRPr>
        </a:p>
      </dgm:t>
    </dgm:pt>
    <dgm:pt modelId="{F0F22567-FD7A-40FD-B357-B4CDAC2A3875}" type="parTrans" cxnId="{00A16CEF-9C5F-4C29-8C53-59375E546C51}">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7202590-F8D2-4ADF-BF71-825C4DBC3874}" type="sibTrans" cxnId="{00A16CEF-9C5F-4C29-8C53-59375E546C51}">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A42C621-4161-4A4A-8075-F9768F3C44AE}">
      <dgm:prSet/>
      <dgm:spPr/>
      <dgm:t>
        <a:bodyPr/>
        <a:lstStyle/>
        <a:p>
          <a:pPr>
            <a:lnSpc>
              <a:spcPct val="100000"/>
            </a:lnSpc>
            <a:defRPr cap="all"/>
          </a:pPr>
          <a:r>
            <a:rPr lang="en-CA" b="0" cap="none" spc="0">
              <a:ln w="0"/>
              <a:solidFill>
                <a:schemeClr val="tx1"/>
              </a:solidFill>
              <a:effectLst>
                <a:outerShdw blurRad="38100" dist="19050" dir="2700000" algn="tl" rotWithShape="0">
                  <a:schemeClr val="dk1">
                    <a:alpha val="40000"/>
                  </a:schemeClr>
                </a:outerShdw>
              </a:effectLst>
            </a:rPr>
            <a:t>Counter –Measure Strategies</a:t>
          </a:r>
          <a:endParaRPr lang="en-US" b="0" cap="none" spc="0">
            <a:ln w="0"/>
            <a:solidFill>
              <a:schemeClr val="tx1"/>
            </a:solidFill>
            <a:effectLst>
              <a:outerShdw blurRad="38100" dist="19050" dir="2700000" algn="tl" rotWithShape="0">
                <a:schemeClr val="dk1">
                  <a:alpha val="40000"/>
                </a:schemeClr>
              </a:outerShdw>
            </a:effectLst>
          </a:endParaRPr>
        </a:p>
      </dgm:t>
    </dgm:pt>
    <dgm:pt modelId="{5FA8F653-422E-4A5F-8877-9730064BF8C9}" type="parTrans" cxnId="{7D005290-D12B-4AF7-BF01-676A9BE6D79B}">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D209F5D-8DDC-4C47-98E5-7680B3B1D2EC}" type="sibTrans" cxnId="{7D005290-D12B-4AF7-BF01-676A9BE6D79B}">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06524C8-C210-4463-B603-A8522D11882E}" type="pres">
      <dgm:prSet presAssocID="{D3B92212-A938-415D-9C13-216E2BB69D7B}" presName="root" presStyleCnt="0">
        <dgm:presLayoutVars>
          <dgm:dir/>
          <dgm:resizeHandles val="exact"/>
        </dgm:presLayoutVars>
      </dgm:prSet>
      <dgm:spPr/>
    </dgm:pt>
    <dgm:pt modelId="{BCA994F3-A347-44CB-B5BF-5919DBCCF810}" type="pres">
      <dgm:prSet presAssocID="{5876322F-F262-4B00-9962-4C4F24334BB5}" presName="compNode" presStyleCnt="0"/>
      <dgm:spPr/>
    </dgm:pt>
    <dgm:pt modelId="{54937FA2-F0E7-451C-91E9-52AC4B499509}" type="pres">
      <dgm:prSet presAssocID="{5876322F-F262-4B00-9962-4C4F24334BB5}" presName="iconBgRect" presStyleLbl="bgShp" presStyleIdx="0" presStyleCnt="4"/>
      <dgm:spPr/>
    </dgm:pt>
    <dgm:pt modelId="{DDA01782-CF8A-4804-A4A7-407340E4302E}" type="pres">
      <dgm:prSet presAssocID="{5876322F-F262-4B00-9962-4C4F24334B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60605AB6-6854-438F-8A21-A722A9478F17}" type="pres">
      <dgm:prSet presAssocID="{5876322F-F262-4B00-9962-4C4F24334BB5}" presName="spaceRect" presStyleCnt="0"/>
      <dgm:spPr/>
    </dgm:pt>
    <dgm:pt modelId="{53790DB9-1919-442C-95EB-4D367D4F6BEA}" type="pres">
      <dgm:prSet presAssocID="{5876322F-F262-4B00-9962-4C4F24334BB5}" presName="textRect" presStyleLbl="revTx" presStyleIdx="0" presStyleCnt="4">
        <dgm:presLayoutVars>
          <dgm:chMax val="1"/>
          <dgm:chPref val="1"/>
        </dgm:presLayoutVars>
      </dgm:prSet>
      <dgm:spPr/>
    </dgm:pt>
    <dgm:pt modelId="{00835AE8-B428-4237-BF8D-0788908BDD55}" type="pres">
      <dgm:prSet presAssocID="{C3BD1737-EBD0-4F30-930D-9C873DF1AB21}" presName="sibTrans" presStyleCnt="0"/>
      <dgm:spPr/>
    </dgm:pt>
    <dgm:pt modelId="{E939AFB3-6C6D-4134-B52C-167119FA832B}" type="pres">
      <dgm:prSet presAssocID="{1408E94C-A98F-4DB6-BE3A-0B29FC89BAA8}" presName="compNode" presStyleCnt="0"/>
      <dgm:spPr/>
    </dgm:pt>
    <dgm:pt modelId="{3568D307-40C4-4950-A196-23C722352FE4}" type="pres">
      <dgm:prSet presAssocID="{1408E94C-A98F-4DB6-BE3A-0B29FC89BAA8}" presName="iconBgRect" presStyleLbl="bgShp" presStyleIdx="1" presStyleCnt="4"/>
      <dgm:spPr/>
    </dgm:pt>
    <dgm:pt modelId="{03D343D7-43E4-43C9-B80B-6EDCED8EE785}" type="pres">
      <dgm:prSet presAssocID="{1408E94C-A98F-4DB6-BE3A-0B29FC89BA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E07743B-3400-4067-BC23-E10F2B4F0BF9}" type="pres">
      <dgm:prSet presAssocID="{1408E94C-A98F-4DB6-BE3A-0B29FC89BAA8}" presName="spaceRect" presStyleCnt="0"/>
      <dgm:spPr/>
    </dgm:pt>
    <dgm:pt modelId="{5E8DFE05-495D-428D-A507-FB68782FFA19}" type="pres">
      <dgm:prSet presAssocID="{1408E94C-A98F-4DB6-BE3A-0B29FC89BAA8}" presName="textRect" presStyleLbl="revTx" presStyleIdx="1" presStyleCnt="4">
        <dgm:presLayoutVars>
          <dgm:chMax val="1"/>
          <dgm:chPref val="1"/>
        </dgm:presLayoutVars>
      </dgm:prSet>
      <dgm:spPr/>
    </dgm:pt>
    <dgm:pt modelId="{8A9F7082-BB42-475A-BEAF-34565F1F4ADC}" type="pres">
      <dgm:prSet presAssocID="{DE722F86-828A-4D04-B20F-22427A54D557}" presName="sibTrans" presStyleCnt="0"/>
      <dgm:spPr/>
    </dgm:pt>
    <dgm:pt modelId="{1A2EECAE-E387-4643-B099-0133C9247E30}" type="pres">
      <dgm:prSet presAssocID="{6173DE4B-40D7-40D4-A329-CD7F4F56694E}" presName="compNode" presStyleCnt="0"/>
      <dgm:spPr/>
    </dgm:pt>
    <dgm:pt modelId="{9BA234C7-DCFA-4CBE-8969-A8A1580A013B}" type="pres">
      <dgm:prSet presAssocID="{6173DE4B-40D7-40D4-A329-CD7F4F56694E}" presName="iconBgRect" presStyleLbl="bgShp" presStyleIdx="2" presStyleCnt="4"/>
      <dgm:spPr/>
    </dgm:pt>
    <dgm:pt modelId="{AE849A8C-D57E-49F2-B9F3-6245DFFC75A5}" type="pres">
      <dgm:prSet presAssocID="{6173DE4B-40D7-40D4-A329-CD7F4F5669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676CCF93-4614-4925-8610-AC3FCCCCBDDF}" type="pres">
      <dgm:prSet presAssocID="{6173DE4B-40D7-40D4-A329-CD7F4F56694E}" presName="spaceRect" presStyleCnt="0"/>
      <dgm:spPr/>
    </dgm:pt>
    <dgm:pt modelId="{17013E0A-DC99-4376-9F4A-38A9D1568F15}" type="pres">
      <dgm:prSet presAssocID="{6173DE4B-40D7-40D4-A329-CD7F4F56694E}" presName="textRect" presStyleLbl="revTx" presStyleIdx="2" presStyleCnt="4">
        <dgm:presLayoutVars>
          <dgm:chMax val="1"/>
          <dgm:chPref val="1"/>
        </dgm:presLayoutVars>
      </dgm:prSet>
      <dgm:spPr/>
    </dgm:pt>
    <dgm:pt modelId="{4682F413-55A3-4555-9F2C-1471B48B5E74}" type="pres">
      <dgm:prSet presAssocID="{27202590-F8D2-4ADF-BF71-825C4DBC3874}" presName="sibTrans" presStyleCnt="0"/>
      <dgm:spPr/>
    </dgm:pt>
    <dgm:pt modelId="{FD7AACEE-C5B1-4B71-BAD4-1A1442A001E2}" type="pres">
      <dgm:prSet presAssocID="{6A42C621-4161-4A4A-8075-F9768F3C44AE}" presName="compNode" presStyleCnt="0"/>
      <dgm:spPr/>
    </dgm:pt>
    <dgm:pt modelId="{9DBBE678-F121-4144-ADC5-85AA40CD6247}" type="pres">
      <dgm:prSet presAssocID="{6A42C621-4161-4A4A-8075-F9768F3C44AE}" presName="iconBgRect" presStyleLbl="bgShp" presStyleIdx="3" presStyleCnt="4"/>
      <dgm:spPr/>
    </dgm:pt>
    <dgm:pt modelId="{AED4DE79-E9DF-452D-B62B-4EDC35FFA906}" type="pres">
      <dgm:prSet presAssocID="{6A42C621-4161-4A4A-8075-F9768F3C44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FC755183-BA70-4CD6-86AB-FEA36737E55B}" type="pres">
      <dgm:prSet presAssocID="{6A42C621-4161-4A4A-8075-F9768F3C44AE}" presName="spaceRect" presStyleCnt="0"/>
      <dgm:spPr/>
    </dgm:pt>
    <dgm:pt modelId="{3B352A32-FEFA-4821-83F1-47269315189B}" type="pres">
      <dgm:prSet presAssocID="{6A42C621-4161-4A4A-8075-F9768F3C44AE}" presName="textRect" presStyleLbl="revTx" presStyleIdx="3" presStyleCnt="4">
        <dgm:presLayoutVars>
          <dgm:chMax val="1"/>
          <dgm:chPref val="1"/>
        </dgm:presLayoutVars>
      </dgm:prSet>
      <dgm:spPr/>
    </dgm:pt>
  </dgm:ptLst>
  <dgm:cxnLst>
    <dgm:cxn modelId="{A4B2420B-FD31-9749-8342-33A191188CCF}" type="presOf" srcId="{D3B92212-A938-415D-9C13-216E2BB69D7B}" destId="{606524C8-C210-4463-B603-A8522D11882E}" srcOrd="0" destOrd="0" presId="urn:microsoft.com/office/officeart/2018/5/layout/IconCircleLabelList"/>
    <dgm:cxn modelId="{C0BF500F-1282-4BDD-8F83-DD543CD6B214}" srcId="{D3B92212-A938-415D-9C13-216E2BB69D7B}" destId="{1408E94C-A98F-4DB6-BE3A-0B29FC89BAA8}" srcOrd="1" destOrd="0" parTransId="{9F9E39E1-AB59-40B3-9444-D67D4D4B144D}" sibTransId="{DE722F86-828A-4D04-B20F-22427A54D557}"/>
    <dgm:cxn modelId="{C5A7BB1A-926A-445F-9FFA-73688FE73574}" srcId="{D3B92212-A938-415D-9C13-216E2BB69D7B}" destId="{5876322F-F262-4B00-9962-4C4F24334BB5}" srcOrd="0" destOrd="0" parTransId="{DB5B3508-FDEE-4BAD-B322-E24507A01AC1}" sibTransId="{C3BD1737-EBD0-4F30-930D-9C873DF1AB21}"/>
    <dgm:cxn modelId="{FB4F9E66-DCD5-8D41-95B7-9FA5293CA729}" type="presOf" srcId="{1408E94C-A98F-4DB6-BE3A-0B29FC89BAA8}" destId="{5E8DFE05-495D-428D-A507-FB68782FFA19}" srcOrd="0" destOrd="0" presId="urn:microsoft.com/office/officeart/2018/5/layout/IconCircleLabelList"/>
    <dgm:cxn modelId="{AC4DF280-975A-774B-968B-A24051A48B81}" type="presOf" srcId="{5876322F-F262-4B00-9962-4C4F24334BB5}" destId="{53790DB9-1919-442C-95EB-4D367D4F6BEA}" srcOrd="0" destOrd="0" presId="urn:microsoft.com/office/officeart/2018/5/layout/IconCircleLabelList"/>
    <dgm:cxn modelId="{7D005290-D12B-4AF7-BF01-676A9BE6D79B}" srcId="{D3B92212-A938-415D-9C13-216E2BB69D7B}" destId="{6A42C621-4161-4A4A-8075-F9768F3C44AE}" srcOrd="3" destOrd="0" parTransId="{5FA8F653-422E-4A5F-8877-9730064BF8C9}" sibTransId="{8D209F5D-8DDC-4C47-98E5-7680B3B1D2EC}"/>
    <dgm:cxn modelId="{12FAA1E1-C5D9-E747-930D-BDC446749600}" type="presOf" srcId="{6A42C621-4161-4A4A-8075-F9768F3C44AE}" destId="{3B352A32-FEFA-4821-83F1-47269315189B}" srcOrd="0" destOrd="0" presId="urn:microsoft.com/office/officeart/2018/5/layout/IconCircleLabelList"/>
    <dgm:cxn modelId="{00A16CEF-9C5F-4C29-8C53-59375E546C51}" srcId="{D3B92212-A938-415D-9C13-216E2BB69D7B}" destId="{6173DE4B-40D7-40D4-A329-CD7F4F56694E}" srcOrd="2" destOrd="0" parTransId="{F0F22567-FD7A-40FD-B357-B4CDAC2A3875}" sibTransId="{27202590-F8D2-4ADF-BF71-825C4DBC3874}"/>
    <dgm:cxn modelId="{B462A5FF-1F00-D24C-8A55-A5FD207EB3FE}" type="presOf" srcId="{6173DE4B-40D7-40D4-A329-CD7F4F56694E}" destId="{17013E0A-DC99-4376-9F4A-38A9D1568F15}" srcOrd="0" destOrd="0" presId="urn:microsoft.com/office/officeart/2018/5/layout/IconCircleLabelList"/>
    <dgm:cxn modelId="{99AAB45D-5C92-4D47-83C3-12BD0B36699A}" type="presParOf" srcId="{606524C8-C210-4463-B603-A8522D11882E}" destId="{BCA994F3-A347-44CB-B5BF-5919DBCCF810}" srcOrd="0" destOrd="0" presId="urn:microsoft.com/office/officeart/2018/5/layout/IconCircleLabelList"/>
    <dgm:cxn modelId="{B57F0470-01C0-AD41-80F2-60FAFF3326A8}" type="presParOf" srcId="{BCA994F3-A347-44CB-B5BF-5919DBCCF810}" destId="{54937FA2-F0E7-451C-91E9-52AC4B499509}" srcOrd="0" destOrd="0" presId="urn:microsoft.com/office/officeart/2018/5/layout/IconCircleLabelList"/>
    <dgm:cxn modelId="{AE7A436E-61B4-874C-AC23-0612CEC62DE4}" type="presParOf" srcId="{BCA994F3-A347-44CB-B5BF-5919DBCCF810}" destId="{DDA01782-CF8A-4804-A4A7-407340E4302E}" srcOrd="1" destOrd="0" presId="urn:microsoft.com/office/officeart/2018/5/layout/IconCircleLabelList"/>
    <dgm:cxn modelId="{31C6303F-CFF3-4047-82D8-7F42E795044E}" type="presParOf" srcId="{BCA994F3-A347-44CB-B5BF-5919DBCCF810}" destId="{60605AB6-6854-438F-8A21-A722A9478F17}" srcOrd="2" destOrd="0" presId="urn:microsoft.com/office/officeart/2018/5/layout/IconCircleLabelList"/>
    <dgm:cxn modelId="{B26814EA-C5A9-6546-BC2E-BB2315EF1170}" type="presParOf" srcId="{BCA994F3-A347-44CB-B5BF-5919DBCCF810}" destId="{53790DB9-1919-442C-95EB-4D367D4F6BEA}" srcOrd="3" destOrd="0" presId="urn:microsoft.com/office/officeart/2018/5/layout/IconCircleLabelList"/>
    <dgm:cxn modelId="{BAC58251-51D3-404C-8D8E-E5F7C3F6250A}" type="presParOf" srcId="{606524C8-C210-4463-B603-A8522D11882E}" destId="{00835AE8-B428-4237-BF8D-0788908BDD55}" srcOrd="1" destOrd="0" presId="urn:microsoft.com/office/officeart/2018/5/layout/IconCircleLabelList"/>
    <dgm:cxn modelId="{0714E76C-7C9C-5742-9B26-C2F86B2FF51E}" type="presParOf" srcId="{606524C8-C210-4463-B603-A8522D11882E}" destId="{E939AFB3-6C6D-4134-B52C-167119FA832B}" srcOrd="2" destOrd="0" presId="urn:microsoft.com/office/officeart/2018/5/layout/IconCircleLabelList"/>
    <dgm:cxn modelId="{4BFAC9FC-5E76-D54F-A13C-531B3C2EEE13}" type="presParOf" srcId="{E939AFB3-6C6D-4134-B52C-167119FA832B}" destId="{3568D307-40C4-4950-A196-23C722352FE4}" srcOrd="0" destOrd="0" presId="urn:microsoft.com/office/officeart/2018/5/layout/IconCircleLabelList"/>
    <dgm:cxn modelId="{88CD7380-119A-1A41-B593-ECF170A19F2B}" type="presParOf" srcId="{E939AFB3-6C6D-4134-B52C-167119FA832B}" destId="{03D343D7-43E4-43C9-B80B-6EDCED8EE785}" srcOrd="1" destOrd="0" presId="urn:microsoft.com/office/officeart/2018/5/layout/IconCircleLabelList"/>
    <dgm:cxn modelId="{5608023F-633D-3F43-9200-EFB53BB16DC3}" type="presParOf" srcId="{E939AFB3-6C6D-4134-B52C-167119FA832B}" destId="{3E07743B-3400-4067-BC23-E10F2B4F0BF9}" srcOrd="2" destOrd="0" presId="urn:microsoft.com/office/officeart/2018/5/layout/IconCircleLabelList"/>
    <dgm:cxn modelId="{EF11F4C5-4F82-1F42-B4D0-6D8083234961}" type="presParOf" srcId="{E939AFB3-6C6D-4134-B52C-167119FA832B}" destId="{5E8DFE05-495D-428D-A507-FB68782FFA19}" srcOrd="3" destOrd="0" presId="urn:microsoft.com/office/officeart/2018/5/layout/IconCircleLabelList"/>
    <dgm:cxn modelId="{B3A973A9-9C62-9B4B-A7C3-B238EFD0660D}" type="presParOf" srcId="{606524C8-C210-4463-B603-A8522D11882E}" destId="{8A9F7082-BB42-475A-BEAF-34565F1F4ADC}" srcOrd="3" destOrd="0" presId="urn:microsoft.com/office/officeart/2018/5/layout/IconCircleLabelList"/>
    <dgm:cxn modelId="{29030352-86C1-DA46-8D02-6317E1E1F7F5}" type="presParOf" srcId="{606524C8-C210-4463-B603-A8522D11882E}" destId="{1A2EECAE-E387-4643-B099-0133C9247E30}" srcOrd="4" destOrd="0" presId="urn:microsoft.com/office/officeart/2018/5/layout/IconCircleLabelList"/>
    <dgm:cxn modelId="{11216346-171E-D843-8888-A1B7207F86CD}" type="presParOf" srcId="{1A2EECAE-E387-4643-B099-0133C9247E30}" destId="{9BA234C7-DCFA-4CBE-8969-A8A1580A013B}" srcOrd="0" destOrd="0" presId="urn:microsoft.com/office/officeart/2018/5/layout/IconCircleLabelList"/>
    <dgm:cxn modelId="{128AF540-E8B2-424B-A647-C5864038CB67}" type="presParOf" srcId="{1A2EECAE-E387-4643-B099-0133C9247E30}" destId="{AE849A8C-D57E-49F2-B9F3-6245DFFC75A5}" srcOrd="1" destOrd="0" presId="urn:microsoft.com/office/officeart/2018/5/layout/IconCircleLabelList"/>
    <dgm:cxn modelId="{6F11ABC8-06F7-2146-B64C-6572801E1E34}" type="presParOf" srcId="{1A2EECAE-E387-4643-B099-0133C9247E30}" destId="{676CCF93-4614-4925-8610-AC3FCCCCBDDF}" srcOrd="2" destOrd="0" presId="urn:microsoft.com/office/officeart/2018/5/layout/IconCircleLabelList"/>
    <dgm:cxn modelId="{C7ACAAD5-25C0-784F-9CE5-345BF7764541}" type="presParOf" srcId="{1A2EECAE-E387-4643-B099-0133C9247E30}" destId="{17013E0A-DC99-4376-9F4A-38A9D1568F15}" srcOrd="3" destOrd="0" presId="urn:microsoft.com/office/officeart/2018/5/layout/IconCircleLabelList"/>
    <dgm:cxn modelId="{73E1B509-B4AF-7B4D-8FBE-554E9F7924EC}" type="presParOf" srcId="{606524C8-C210-4463-B603-A8522D11882E}" destId="{4682F413-55A3-4555-9F2C-1471B48B5E74}" srcOrd="5" destOrd="0" presId="urn:microsoft.com/office/officeart/2018/5/layout/IconCircleLabelList"/>
    <dgm:cxn modelId="{EA6C89A6-B17D-6F4E-B975-62B02062968A}" type="presParOf" srcId="{606524C8-C210-4463-B603-A8522D11882E}" destId="{FD7AACEE-C5B1-4B71-BAD4-1A1442A001E2}" srcOrd="6" destOrd="0" presId="urn:microsoft.com/office/officeart/2018/5/layout/IconCircleLabelList"/>
    <dgm:cxn modelId="{6A7433EE-9737-964C-85F8-A581AF29BB0C}" type="presParOf" srcId="{FD7AACEE-C5B1-4B71-BAD4-1A1442A001E2}" destId="{9DBBE678-F121-4144-ADC5-85AA40CD6247}" srcOrd="0" destOrd="0" presId="urn:microsoft.com/office/officeart/2018/5/layout/IconCircleLabelList"/>
    <dgm:cxn modelId="{64FD78B4-7545-1A4F-9A48-207E9B5AEE65}" type="presParOf" srcId="{FD7AACEE-C5B1-4B71-BAD4-1A1442A001E2}" destId="{AED4DE79-E9DF-452D-B62B-4EDC35FFA906}" srcOrd="1" destOrd="0" presId="urn:microsoft.com/office/officeart/2018/5/layout/IconCircleLabelList"/>
    <dgm:cxn modelId="{7F5C29E4-A225-6542-B44F-EFE2BCA92107}" type="presParOf" srcId="{FD7AACEE-C5B1-4B71-BAD4-1A1442A001E2}" destId="{FC755183-BA70-4CD6-86AB-FEA36737E55B}" srcOrd="2" destOrd="0" presId="urn:microsoft.com/office/officeart/2018/5/layout/IconCircleLabelList"/>
    <dgm:cxn modelId="{94D664C4-ECEC-2B4D-973C-BD19FB372702}" type="presParOf" srcId="{FD7AACEE-C5B1-4B71-BAD4-1A1442A001E2}" destId="{3B352A32-FEFA-4821-83F1-47269315189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150714-5ADD-4402-801E-F6BBE9580787}"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6A9BC771-EA31-4438-98F2-78F0F71819E1}">
      <dgm:prSet/>
      <dgm:spPr/>
      <dgm:t>
        <a:bodyPr/>
        <a:lstStyle/>
        <a:p>
          <a:r>
            <a:rPr lang="en-CA"/>
            <a:t>Guest /VM escape</a:t>
          </a:r>
          <a:endParaRPr lang="en-US"/>
        </a:p>
      </dgm:t>
    </dgm:pt>
    <dgm:pt modelId="{5912978B-8565-4917-8A99-79567846DAC5}" type="parTrans" cxnId="{36BDDEAE-4DD8-4CD2-807D-26B6746A95A8}">
      <dgm:prSet/>
      <dgm:spPr/>
      <dgm:t>
        <a:bodyPr/>
        <a:lstStyle/>
        <a:p>
          <a:endParaRPr lang="en-US"/>
        </a:p>
      </dgm:t>
    </dgm:pt>
    <dgm:pt modelId="{7C39BAA5-DCFA-42E5-9663-769E828004EB}" type="sibTrans" cxnId="{36BDDEAE-4DD8-4CD2-807D-26B6746A95A8}">
      <dgm:prSet/>
      <dgm:spPr/>
      <dgm:t>
        <a:bodyPr/>
        <a:lstStyle/>
        <a:p>
          <a:endParaRPr lang="en-US"/>
        </a:p>
      </dgm:t>
    </dgm:pt>
    <dgm:pt modelId="{1D96BF52-05B9-4096-84BF-E19A964B48B0}">
      <dgm:prSet/>
      <dgm:spPr/>
      <dgm:t>
        <a:bodyPr/>
        <a:lstStyle/>
        <a:p>
          <a:r>
            <a:rPr lang="en-CA"/>
            <a:t>Snapshot and image security</a:t>
          </a:r>
          <a:endParaRPr lang="en-US"/>
        </a:p>
      </dgm:t>
    </dgm:pt>
    <dgm:pt modelId="{4DE7E353-8923-40C4-B03C-43482B92DF45}" type="parTrans" cxnId="{879F2B75-0EA9-4C59-9A87-EFA5D9D88E6A}">
      <dgm:prSet/>
      <dgm:spPr/>
      <dgm:t>
        <a:bodyPr/>
        <a:lstStyle/>
        <a:p>
          <a:endParaRPr lang="en-US"/>
        </a:p>
      </dgm:t>
    </dgm:pt>
    <dgm:pt modelId="{A1351631-3BAB-42AB-B660-57D472AAD9AC}" type="sibTrans" cxnId="{879F2B75-0EA9-4C59-9A87-EFA5D9D88E6A}">
      <dgm:prSet/>
      <dgm:spPr/>
      <dgm:t>
        <a:bodyPr/>
        <a:lstStyle/>
        <a:p>
          <a:endParaRPr lang="en-US"/>
        </a:p>
      </dgm:t>
    </dgm:pt>
    <dgm:pt modelId="{8E1089B7-E7BE-4CF9-8B1B-3B673D283C73}">
      <dgm:prSet/>
      <dgm:spPr/>
      <dgm:t>
        <a:bodyPr/>
        <a:lstStyle/>
        <a:p>
          <a:r>
            <a:rPr lang="en-CA"/>
            <a:t>Sprawl</a:t>
          </a:r>
          <a:endParaRPr lang="en-US"/>
        </a:p>
      </dgm:t>
    </dgm:pt>
    <dgm:pt modelId="{391CF2F6-D7B1-47E2-8C37-E2B0AD5DF975}" type="parTrans" cxnId="{4DFB4229-97F3-4ABF-94A5-578C15489BD3}">
      <dgm:prSet/>
      <dgm:spPr/>
      <dgm:t>
        <a:bodyPr/>
        <a:lstStyle/>
        <a:p>
          <a:endParaRPr lang="en-US"/>
        </a:p>
      </dgm:t>
    </dgm:pt>
    <dgm:pt modelId="{9222FD03-A18B-46DA-9D3A-6751BD57CBA8}" type="sibTrans" cxnId="{4DFB4229-97F3-4ABF-94A5-578C15489BD3}">
      <dgm:prSet/>
      <dgm:spPr/>
      <dgm:t>
        <a:bodyPr/>
        <a:lstStyle/>
        <a:p>
          <a:endParaRPr lang="en-US"/>
        </a:p>
      </dgm:t>
    </dgm:pt>
    <dgm:pt modelId="{4637328C-022E-9143-92CD-B3FD3F768FA2}" type="pres">
      <dgm:prSet presAssocID="{FC150714-5ADD-4402-801E-F6BBE9580787}" presName="vert0" presStyleCnt="0">
        <dgm:presLayoutVars>
          <dgm:dir/>
          <dgm:animOne val="branch"/>
          <dgm:animLvl val="lvl"/>
        </dgm:presLayoutVars>
      </dgm:prSet>
      <dgm:spPr/>
    </dgm:pt>
    <dgm:pt modelId="{128F69F9-2C1D-F64F-A114-B17B3DD907FF}" type="pres">
      <dgm:prSet presAssocID="{6A9BC771-EA31-4438-98F2-78F0F71819E1}" presName="thickLine" presStyleLbl="alignNode1" presStyleIdx="0" presStyleCnt="3"/>
      <dgm:spPr/>
    </dgm:pt>
    <dgm:pt modelId="{7A9DAD3A-7B5B-0546-A5C8-3A460BF1743F}" type="pres">
      <dgm:prSet presAssocID="{6A9BC771-EA31-4438-98F2-78F0F71819E1}" presName="horz1" presStyleCnt="0"/>
      <dgm:spPr/>
    </dgm:pt>
    <dgm:pt modelId="{8D735BEC-2C03-7940-BB5E-6C256CB45C39}" type="pres">
      <dgm:prSet presAssocID="{6A9BC771-EA31-4438-98F2-78F0F71819E1}" presName="tx1" presStyleLbl="revTx" presStyleIdx="0" presStyleCnt="3"/>
      <dgm:spPr/>
    </dgm:pt>
    <dgm:pt modelId="{0775C9D5-C9F4-9141-AFCF-0577EE61022C}" type="pres">
      <dgm:prSet presAssocID="{6A9BC771-EA31-4438-98F2-78F0F71819E1}" presName="vert1" presStyleCnt="0"/>
      <dgm:spPr/>
    </dgm:pt>
    <dgm:pt modelId="{19B9C543-D383-814B-A80E-3B9D0AE9E1A5}" type="pres">
      <dgm:prSet presAssocID="{1D96BF52-05B9-4096-84BF-E19A964B48B0}" presName="thickLine" presStyleLbl="alignNode1" presStyleIdx="1" presStyleCnt="3"/>
      <dgm:spPr/>
    </dgm:pt>
    <dgm:pt modelId="{A1101568-DAFC-264C-A920-A4835C12409B}" type="pres">
      <dgm:prSet presAssocID="{1D96BF52-05B9-4096-84BF-E19A964B48B0}" presName="horz1" presStyleCnt="0"/>
      <dgm:spPr/>
    </dgm:pt>
    <dgm:pt modelId="{12438353-0379-5A40-9E41-EE36A7AA5CD4}" type="pres">
      <dgm:prSet presAssocID="{1D96BF52-05B9-4096-84BF-E19A964B48B0}" presName="tx1" presStyleLbl="revTx" presStyleIdx="1" presStyleCnt="3"/>
      <dgm:spPr/>
    </dgm:pt>
    <dgm:pt modelId="{9DDD86C3-C203-D840-81B6-7F90929150C1}" type="pres">
      <dgm:prSet presAssocID="{1D96BF52-05B9-4096-84BF-E19A964B48B0}" presName="vert1" presStyleCnt="0"/>
      <dgm:spPr/>
    </dgm:pt>
    <dgm:pt modelId="{D44A9DA2-3E6F-BA4F-9420-258FA0F3558E}" type="pres">
      <dgm:prSet presAssocID="{8E1089B7-E7BE-4CF9-8B1B-3B673D283C73}" presName="thickLine" presStyleLbl="alignNode1" presStyleIdx="2" presStyleCnt="3"/>
      <dgm:spPr/>
    </dgm:pt>
    <dgm:pt modelId="{D82C0738-9010-FA46-9592-E47B6D512254}" type="pres">
      <dgm:prSet presAssocID="{8E1089B7-E7BE-4CF9-8B1B-3B673D283C73}" presName="horz1" presStyleCnt="0"/>
      <dgm:spPr/>
    </dgm:pt>
    <dgm:pt modelId="{78D502D1-E40B-384E-84A3-552EB093BE03}" type="pres">
      <dgm:prSet presAssocID="{8E1089B7-E7BE-4CF9-8B1B-3B673D283C73}" presName="tx1" presStyleLbl="revTx" presStyleIdx="2" presStyleCnt="3"/>
      <dgm:spPr/>
    </dgm:pt>
    <dgm:pt modelId="{B1F46A23-BEE0-0A45-9EEA-FB89D9F0A47B}" type="pres">
      <dgm:prSet presAssocID="{8E1089B7-E7BE-4CF9-8B1B-3B673D283C73}" presName="vert1" presStyleCnt="0"/>
      <dgm:spPr/>
    </dgm:pt>
  </dgm:ptLst>
  <dgm:cxnLst>
    <dgm:cxn modelId="{E632A914-BA6E-3941-A8C8-35589CFBAE98}" type="presOf" srcId="{6A9BC771-EA31-4438-98F2-78F0F71819E1}" destId="{8D735BEC-2C03-7940-BB5E-6C256CB45C39}" srcOrd="0" destOrd="0" presId="urn:microsoft.com/office/officeart/2008/layout/LinedList"/>
    <dgm:cxn modelId="{4DFB4229-97F3-4ABF-94A5-578C15489BD3}" srcId="{FC150714-5ADD-4402-801E-F6BBE9580787}" destId="{8E1089B7-E7BE-4CF9-8B1B-3B673D283C73}" srcOrd="2" destOrd="0" parTransId="{391CF2F6-D7B1-47E2-8C37-E2B0AD5DF975}" sibTransId="{9222FD03-A18B-46DA-9D3A-6751BD57CBA8}"/>
    <dgm:cxn modelId="{81895363-76F5-DC4E-B771-E8EBD9396981}" type="presOf" srcId="{8E1089B7-E7BE-4CF9-8B1B-3B673D283C73}" destId="{78D502D1-E40B-384E-84A3-552EB093BE03}" srcOrd="0" destOrd="0" presId="urn:microsoft.com/office/officeart/2008/layout/LinedList"/>
    <dgm:cxn modelId="{D41DB545-64ED-0840-9FF1-08FF48BB5A44}" type="presOf" srcId="{1D96BF52-05B9-4096-84BF-E19A964B48B0}" destId="{12438353-0379-5A40-9E41-EE36A7AA5CD4}" srcOrd="0" destOrd="0" presId="urn:microsoft.com/office/officeart/2008/layout/LinedList"/>
    <dgm:cxn modelId="{879F2B75-0EA9-4C59-9A87-EFA5D9D88E6A}" srcId="{FC150714-5ADD-4402-801E-F6BBE9580787}" destId="{1D96BF52-05B9-4096-84BF-E19A964B48B0}" srcOrd="1" destOrd="0" parTransId="{4DE7E353-8923-40C4-B03C-43482B92DF45}" sibTransId="{A1351631-3BAB-42AB-B660-57D472AAD9AC}"/>
    <dgm:cxn modelId="{36BDDEAE-4DD8-4CD2-807D-26B6746A95A8}" srcId="{FC150714-5ADD-4402-801E-F6BBE9580787}" destId="{6A9BC771-EA31-4438-98F2-78F0F71819E1}" srcOrd="0" destOrd="0" parTransId="{5912978B-8565-4917-8A99-79567846DAC5}" sibTransId="{7C39BAA5-DCFA-42E5-9663-769E828004EB}"/>
    <dgm:cxn modelId="{C60CD0DF-048D-F74D-8030-37A44847D90F}" type="presOf" srcId="{FC150714-5ADD-4402-801E-F6BBE9580787}" destId="{4637328C-022E-9143-92CD-B3FD3F768FA2}" srcOrd="0" destOrd="0" presId="urn:microsoft.com/office/officeart/2008/layout/LinedList"/>
    <dgm:cxn modelId="{ED226A59-9556-B547-AC45-70F26051D3CD}" type="presParOf" srcId="{4637328C-022E-9143-92CD-B3FD3F768FA2}" destId="{128F69F9-2C1D-F64F-A114-B17B3DD907FF}" srcOrd="0" destOrd="0" presId="urn:microsoft.com/office/officeart/2008/layout/LinedList"/>
    <dgm:cxn modelId="{FAD44DBD-0BF2-4C41-935E-5FD5FA0FFB12}" type="presParOf" srcId="{4637328C-022E-9143-92CD-B3FD3F768FA2}" destId="{7A9DAD3A-7B5B-0546-A5C8-3A460BF1743F}" srcOrd="1" destOrd="0" presId="urn:microsoft.com/office/officeart/2008/layout/LinedList"/>
    <dgm:cxn modelId="{B405B398-ED51-6041-91F2-ED2948F947FA}" type="presParOf" srcId="{7A9DAD3A-7B5B-0546-A5C8-3A460BF1743F}" destId="{8D735BEC-2C03-7940-BB5E-6C256CB45C39}" srcOrd="0" destOrd="0" presId="urn:microsoft.com/office/officeart/2008/layout/LinedList"/>
    <dgm:cxn modelId="{B0079C28-2152-E44D-9520-9244AEBCF17E}" type="presParOf" srcId="{7A9DAD3A-7B5B-0546-A5C8-3A460BF1743F}" destId="{0775C9D5-C9F4-9141-AFCF-0577EE61022C}" srcOrd="1" destOrd="0" presId="urn:microsoft.com/office/officeart/2008/layout/LinedList"/>
    <dgm:cxn modelId="{E126BCAC-641E-C14E-8B00-3D324ED543B7}" type="presParOf" srcId="{4637328C-022E-9143-92CD-B3FD3F768FA2}" destId="{19B9C543-D383-814B-A80E-3B9D0AE9E1A5}" srcOrd="2" destOrd="0" presId="urn:microsoft.com/office/officeart/2008/layout/LinedList"/>
    <dgm:cxn modelId="{C8F0BFEF-CDF3-554B-A398-217A494A5260}" type="presParOf" srcId="{4637328C-022E-9143-92CD-B3FD3F768FA2}" destId="{A1101568-DAFC-264C-A920-A4835C12409B}" srcOrd="3" destOrd="0" presId="urn:microsoft.com/office/officeart/2008/layout/LinedList"/>
    <dgm:cxn modelId="{18CCEA0C-A629-0444-8C81-1A4BDAFCD7D5}" type="presParOf" srcId="{A1101568-DAFC-264C-A920-A4835C12409B}" destId="{12438353-0379-5A40-9E41-EE36A7AA5CD4}" srcOrd="0" destOrd="0" presId="urn:microsoft.com/office/officeart/2008/layout/LinedList"/>
    <dgm:cxn modelId="{2E333B18-CE5E-4E41-B41A-2681F3360429}" type="presParOf" srcId="{A1101568-DAFC-264C-A920-A4835C12409B}" destId="{9DDD86C3-C203-D840-81B6-7F90929150C1}" srcOrd="1" destOrd="0" presId="urn:microsoft.com/office/officeart/2008/layout/LinedList"/>
    <dgm:cxn modelId="{0DE05EA3-A546-B049-84D0-61183DA0808E}" type="presParOf" srcId="{4637328C-022E-9143-92CD-B3FD3F768FA2}" destId="{D44A9DA2-3E6F-BA4F-9420-258FA0F3558E}" srcOrd="4" destOrd="0" presId="urn:microsoft.com/office/officeart/2008/layout/LinedList"/>
    <dgm:cxn modelId="{84FE2913-5D7F-634E-AE42-F40F106BCBB1}" type="presParOf" srcId="{4637328C-022E-9143-92CD-B3FD3F768FA2}" destId="{D82C0738-9010-FA46-9592-E47B6D512254}" srcOrd="5" destOrd="0" presId="urn:microsoft.com/office/officeart/2008/layout/LinedList"/>
    <dgm:cxn modelId="{60E15D67-E88C-AA4B-BDA3-AE6B1CB3E493}" type="presParOf" srcId="{D82C0738-9010-FA46-9592-E47B6D512254}" destId="{78D502D1-E40B-384E-84A3-552EB093BE03}" srcOrd="0" destOrd="0" presId="urn:microsoft.com/office/officeart/2008/layout/LinedList"/>
    <dgm:cxn modelId="{4D35D48F-2887-8E45-99FE-A5C331415123}" type="presParOf" srcId="{D82C0738-9010-FA46-9592-E47B6D512254}" destId="{B1F46A23-BEE0-0A45-9EEA-FB89D9F0A47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763742A-AF4E-4AFD-A23E-DA1D59E3FCCB}"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D47EBBE7-9BF6-4FAB-8BB6-1A37CE5BE89B}">
      <dgm:prSet/>
      <dgm:spPr/>
      <dgm:t>
        <a:bodyPr/>
        <a:lstStyle/>
        <a:p>
          <a:r>
            <a:rPr lang="en-CA"/>
            <a:t>Management plane breach</a:t>
          </a:r>
          <a:endParaRPr lang="en-US"/>
        </a:p>
      </dgm:t>
    </dgm:pt>
    <dgm:pt modelId="{6E7E117F-35C1-4179-8FEA-DCEE075CF7E6}" type="parTrans" cxnId="{301E4DCC-A180-4ADD-A12E-2DFD9BD0A6E0}">
      <dgm:prSet/>
      <dgm:spPr/>
      <dgm:t>
        <a:bodyPr/>
        <a:lstStyle/>
        <a:p>
          <a:endParaRPr lang="en-US"/>
        </a:p>
      </dgm:t>
    </dgm:pt>
    <dgm:pt modelId="{1879E681-8740-4007-8E9D-41FB11E95FA3}" type="sibTrans" cxnId="{301E4DCC-A180-4ADD-A12E-2DFD9BD0A6E0}">
      <dgm:prSet/>
      <dgm:spPr/>
      <dgm:t>
        <a:bodyPr/>
        <a:lstStyle/>
        <a:p>
          <a:endParaRPr lang="en-US"/>
        </a:p>
      </dgm:t>
    </dgm:pt>
    <dgm:pt modelId="{25566C84-E029-4A8E-8562-60F20FE4A429}">
      <dgm:prSet/>
      <dgm:spPr/>
      <dgm:t>
        <a:bodyPr/>
        <a:lstStyle/>
        <a:p>
          <a:r>
            <a:rPr lang="en-CA"/>
            <a:t>Resource exhaustion</a:t>
          </a:r>
          <a:endParaRPr lang="en-US"/>
        </a:p>
      </dgm:t>
    </dgm:pt>
    <dgm:pt modelId="{96154AB6-88FA-4C17-88FF-70A5B784D744}" type="parTrans" cxnId="{CF8E5555-75B7-4DE1-B12E-FC6087F2BE9E}">
      <dgm:prSet/>
      <dgm:spPr/>
      <dgm:t>
        <a:bodyPr/>
        <a:lstStyle/>
        <a:p>
          <a:endParaRPr lang="en-US"/>
        </a:p>
      </dgm:t>
    </dgm:pt>
    <dgm:pt modelId="{44185070-4933-4FD4-B4EC-52E6D4818D60}" type="sibTrans" cxnId="{CF8E5555-75B7-4DE1-B12E-FC6087F2BE9E}">
      <dgm:prSet/>
      <dgm:spPr/>
      <dgm:t>
        <a:bodyPr/>
        <a:lstStyle/>
        <a:p>
          <a:endParaRPr lang="en-US"/>
        </a:p>
      </dgm:t>
    </dgm:pt>
    <dgm:pt modelId="{CA4C0343-118C-4D2E-8DFD-B64445773868}">
      <dgm:prSet/>
      <dgm:spPr/>
      <dgm:t>
        <a:bodyPr/>
        <a:lstStyle/>
        <a:p>
          <a:r>
            <a:rPr lang="en-CA"/>
            <a:t>Isolation control failure</a:t>
          </a:r>
          <a:endParaRPr lang="en-US"/>
        </a:p>
      </dgm:t>
    </dgm:pt>
    <dgm:pt modelId="{F901ED99-A920-4C77-ADB8-55BB163A027C}" type="parTrans" cxnId="{5F5C9FEA-6527-4D08-89DA-78DCA73F93EB}">
      <dgm:prSet/>
      <dgm:spPr/>
      <dgm:t>
        <a:bodyPr/>
        <a:lstStyle/>
        <a:p>
          <a:endParaRPr lang="en-US"/>
        </a:p>
      </dgm:t>
    </dgm:pt>
    <dgm:pt modelId="{352F5861-ECCA-44B5-A6E3-DC48075B3F50}" type="sibTrans" cxnId="{5F5C9FEA-6527-4D08-89DA-78DCA73F93EB}">
      <dgm:prSet/>
      <dgm:spPr/>
      <dgm:t>
        <a:bodyPr/>
        <a:lstStyle/>
        <a:p>
          <a:endParaRPr lang="en-US"/>
        </a:p>
      </dgm:t>
    </dgm:pt>
    <dgm:pt modelId="{F9CF2709-47DC-4834-B802-25542E2CA6F2}">
      <dgm:prSet/>
      <dgm:spPr/>
      <dgm:t>
        <a:bodyPr/>
        <a:lstStyle/>
        <a:p>
          <a:r>
            <a:rPr lang="en-CA"/>
            <a:t>Insecure or incomplete data deletion</a:t>
          </a:r>
          <a:endParaRPr lang="en-US"/>
        </a:p>
      </dgm:t>
    </dgm:pt>
    <dgm:pt modelId="{2E9F3D3D-72B8-4D03-AB83-2B34A9FD62F8}" type="parTrans" cxnId="{507CEFC6-D182-4E78-8570-C2CCAEF056F9}">
      <dgm:prSet/>
      <dgm:spPr/>
      <dgm:t>
        <a:bodyPr/>
        <a:lstStyle/>
        <a:p>
          <a:endParaRPr lang="en-US"/>
        </a:p>
      </dgm:t>
    </dgm:pt>
    <dgm:pt modelId="{8EAC94DD-A971-47C2-8125-B997E604B8C0}" type="sibTrans" cxnId="{507CEFC6-D182-4E78-8570-C2CCAEF056F9}">
      <dgm:prSet/>
      <dgm:spPr/>
      <dgm:t>
        <a:bodyPr/>
        <a:lstStyle/>
        <a:p>
          <a:endParaRPr lang="en-US"/>
        </a:p>
      </dgm:t>
    </dgm:pt>
    <dgm:pt modelId="{E8FA1E4E-895F-4C6F-A3C3-241B475D0180}">
      <dgm:prSet/>
      <dgm:spPr/>
      <dgm:t>
        <a:bodyPr/>
        <a:lstStyle/>
        <a:p>
          <a:r>
            <a:rPr lang="en-CA"/>
            <a:t>Control conflict risk</a:t>
          </a:r>
          <a:endParaRPr lang="en-US"/>
        </a:p>
      </dgm:t>
    </dgm:pt>
    <dgm:pt modelId="{5B7D3BB6-A710-45FF-9097-AF1E2F1F6B44}" type="parTrans" cxnId="{B6C931E1-B022-46FA-B0B2-BCAFEA71CEF0}">
      <dgm:prSet/>
      <dgm:spPr/>
      <dgm:t>
        <a:bodyPr/>
        <a:lstStyle/>
        <a:p>
          <a:endParaRPr lang="en-US"/>
        </a:p>
      </dgm:t>
    </dgm:pt>
    <dgm:pt modelId="{24278FD4-59BC-4F80-B4B3-8C49C5DB7C87}" type="sibTrans" cxnId="{B6C931E1-B022-46FA-B0B2-BCAFEA71CEF0}">
      <dgm:prSet/>
      <dgm:spPr/>
      <dgm:t>
        <a:bodyPr/>
        <a:lstStyle/>
        <a:p>
          <a:endParaRPr lang="en-US"/>
        </a:p>
      </dgm:t>
    </dgm:pt>
    <dgm:pt modelId="{5F3749A1-7605-465D-A4F6-ED217CCBC48B}">
      <dgm:prSet/>
      <dgm:spPr/>
      <dgm:t>
        <a:bodyPr/>
        <a:lstStyle/>
        <a:p>
          <a:r>
            <a:rPr lang="en-CA"/>
            <a:t>Software-related risk</a:t>
          </a:r>
          <a:endParaRPr lang="en-US"/>
        </a:p>
      </dgm:t>
    </dgm:pt>
    <dgm:pt modelId="{8D56D6F2-E979-4573-8B21-0484346F4294}" type="parTrans" cxnId="{6E1B949F-F03D-494C-832C-6269AE68A4D4}">
      <dgm:prSet/>
      <dgm:spPr/>
      <dgm:t>
        <a:bodyPr/>
        <a:lstStyle/>
        <a:p>
          <a:endParaRPr lang="en-US"/>
        </a:p>
      </dgm:t>
    </dgm:pt>
    <dgm:pt modelId="{A0FF65DB-F547-4B80-B65F-081CCF6CE4F4}" type="sibTrans" cxnId="{6E1B949F-F03D-494C-832C-6269AE68A4D4}">
      <dgm:prSet/>
      <dgm:spPr/>
      <dgm:t>
        <a:bodyPr/>
        <a:lstStyle/>
        <a:p>
          <a:endParaRPr lang="en-US"/>
        </a:p>
      </dgm:t>
    </dgm:pt>
    <dgm:pt modelId="{4C5AFB79-9AA2-7345-982F-FFBDC33298FF}" type="pres">
      <dgm:prSet presAssocID="{9763742A-AF4E-4AFD-A23E-DA1D59E3FCCB}" presName="vert0" presStyleCnt="0">
        <dgm:presLayoutVars>
          <dgm:dir/>
          <dgm:animOne val="branch"/>
          <dgm:animLvl val="lvl"/>
        </dgm:presLayoutVars>
      </dgm:prSet>
      <dgm:spPr/>
    </dgm:pt>
    <dgm:pt modelId="{C7370CC6-331D-5F45-B8FB-7FDF8D7043DB}" type="pres">
      <dgm:prSet presAssocID="{D47EBBE7-9BF6-4FAB-8BB6-1A37CE5BE89B}" presName="thickLine" presStyleLbl="alignNode1" presStyleIdx="0" presStyleCnt="6"/>
      <dgm:spPr/>
    </dgm:pt>
    <dgm:pt modelId="{9633B52D-C43D-0D43-8307-156793AC77CC}" type="pres">
      <dgm:prSet presAssocID="{D47EBBE7-9BF6-4FAB-8BB6-1A37CE5BE89B}" presName="horz1" presStyleCnt="0"/>
      <dgm:spPr/>
    </dgm:pt>
    <dgm:pt modelId="{6DD91229-F795-6F49-BA60-4AA6797E084C}" type="pres">
      <dgm:prSet presAssocID="{D47EBBE7-9BF6-4FAB-8BB6-1A37CE5BE89B}" presName="tx1" presStyleLbl="revTx" presStyleIdx="0" presStyleCnt="6"/>
      <dgm:spPr/>
    </dgm:pt>
    <dgm:pt modelId="{A9D8313D-BA22-274B-B472-EBFBE435D657}" type="pres">
      <dgm:prSet presAssocID="{D47EBBE7-9BF6-4FAB-8BB6-1A37CE5BE89B}" presName="vert1" presStyleCnt="0"/>
      <dgm:spPr/>
    </dgm:pt>
    <dgm:pt modelId="{BD32A906-32AF-124C-AAC4-4CCD616852F8}" type="pres">
      <dgm:prSet presAssocID="{25566C84-E029-4A8E-8562-60F20FE4A429}" presName="thickLine" presStyleLbl="alignNode1" presStyleIdx="1" presStyleCnt="6"/>
      <dgm:spPr/>
    </dgm:pt>
    <dgm:pt modelId="{BC05CEDA-EEC1-2544-8246-DD99302271FA}" type="pres">
      <dgm:prSet presAssocID="{25566C84-E029-4A8E-8562-60F20FE4A429}" presName="horz1" presStyleCnt="0"/>
      <dgm:spPr/>
    </dgm:pt>
    <dgm:pt modelId="{85D27260-1A9C-2046-82E8-903FB6199A05}" type="pres">
      <dgm:prSet presAssocID="{25566C84-E029-4A8E-8562-60F20FE4A429}" presName="tx1" presStyleLbl="revTx" presStyleIdx="1" presStyleCnt="6"/>
      <dgm:spPr/>
    </dgm:pt>
    <dgm:pt modelId="{91672313-0CF1-C347-B707-FC0F86CB5613}" type="pres">
      <dgm:prSet presAssocID="{25566C84-E029-4A8E-8562-60F20FE4A429}" presName="vert1" presStyleCnt="0"/>
      <dgm:spPr/>
    </dgm:pt>
    <dgm:pt modelId="{5C56BE67-88E3-E748-8A50-F3198208AE08}" type="pres">
      <dgm:prSet presAssocID="{CA4C0343-118C-4D2E-8DFD-B64445773868}" presName="thickLine" presStyleLbl="alignNode1" presStyleIdx="2" presStyleCnt="6"/>
      <dgm:spPr/>
    </dgm:pt>
    <dgm:pt modelId="{8C5FF546-4ABE-D54B-8C5E-BD71DFEF7550}" type="pres">
      <dgm:prSet presAssocID="{CA4C0343-118C-4D2E-8DFD-B64445773868}" presName="horz1" presStyleCnt="0"/>
      <dgm:spPr/>
    </dgm:pt>
    <dgm:pt modelId="{5C5E7B0B-416C-684D-952F-C6386EA7D931}" type="pres">
      <dgm:prSet presAssocID="{CA4C0343-118C-4D2E-8DFD-B64445773868}" presName="tx1" presStyleLbl="revTx" presStyleIdx="2" presStyleCnt="6"/>
      <dgm:spPr/>
    </dgm:pt>
    <dgm:pt modelId="{021EC471-8CFB-074C-AFCF-EC3408A86542}" type="pres">
      <dgm:prSet presAssocID="{CA4C0343-118C-4D2E-8DFD-B64445773868}" presName="vert1" presStyleCnt="0"/>
      <dgm:spPr/>
    </dgm:pt>
    <dgm:pt modelId="{3B274634-F549-B04D-BD3C-B3E825407980}" type="pres">
      <dgm:prSet presAssocID="{F9CF2709-47DC-4834-B802-25542E2CA6F2}" presName="thickLine" presStyleLbl="alignNode1" presStyleIdx="3" presStyleCnt="6"/>
      <dgm:spPr/>
    </dgm:pt>
    <dgm:pt modelId="{6802A56F-8B17-2B4C-A092-CBCDAD2CA21E}" type="pres">
      <dgm:prSet presAssocID="{F9CF2709-47DC-4834-B802-25542E2CA6F2}" presName="horz1" presStyleCnt="0"/>
      <dgm:spPr/>
    </dgm:pt>
    <dgm:pt modelId="{53D6E440-2163-0146-85A8-538409198EED}" type="pres">
      <dgm:prSet presAssocID="{F9CF2709-47DC-4834-B802-25542E2CA6F2}" presName="tx1" presStyleLbl="revTx" presStyleIdx="3" presStyleCnt="6"/>
      <dgm:spPr/>
    </dgm:pt>
    <dgm:pt modelId="{71D944D5-7250-F948-88A0-3035CF988E3D}" type="pres">
      <dgm:prSet presAssocID="{F9CF2709-47DC-4834-B802-25542E2CA6F2}" presName="vert1" presStyleCnt="0"/>
      <dgm:spPr/>
    </dgm:pt>
    <dgm:pt modelId="{B3BAC075-3E30-6449-8679-3EE3EF0C10D7}" type="pres">
      <dgm:prSet presAssocID="{E8FA1E4E-895F-4C6F-A3C3-241B475D0180}" presName="thickLine" presStyleLbl="alignNode1" presStyleIdx="4" presStyleCnt="6"/>
      <dgm:spPr/>
    </dgm:pt>
    <dgm:pt modelId="{30765A96-D1A0-B84F-9A8E-035D020CCC20}" type="pres">
      <dgm:prSet presAssocID="{E8FA1E4E-895F-4C6F-A3C3-241B475D0180}" presName="horz1" presStyleCnt="0"/>
      <dgm:spPr/>
    </dgm:pt>
    <dgm:pt modelId="{78A46E88-79F6-694A-8B5B-D411E35176D8}" type="pres">
      <dgm:prSet presAssocID="{E8FA1E4E-895F-4C6F-A3C3-241B475D0180}" presName="tx1" presStyleLbl="revTx" presStyleIdx="4" presStyleCnt="6"/>
      <dgm:spPr/>
    </dgm:pt>
    <dgm:pt modelId="{0D92BC6F-6F70-1F4C-9F7C-C62BF01D4AA3}" type="pres">
      <dgm:prSet presAssocID="{E8FA1E4E-895F-4C6F-A3C3-241B475D0180}" presName="vert1" presStyleCnt="0"/>
      <dgm:spPr/>
    </dgm:pt>
    <dgm:pt modelId="{A9A03AC1-8A50-AC43-A5E3-372EA53EAD3B}" type="pres">
      <dgm:prSet presAssocID="{5F3749A1-7605-465D-A4F6-ED217CCBC48B}" presName="thickLine" presStyleLbl="alignNode1" presStyleIdx="5" presStyleCnt="6"/>
      <dgm:spPr/>
    </dgm:pt>
    <dgm:pt modelId="{181CE50E-EAE2-0E4D-A3C1-FCB467FA8B1C}" type="pres">
      <dgm:prSet presAssocID="{5F3749A1-7605-465D-A4F6-ED217CCBC48B}" presName="horz1" presStyleCnt="0"/>
      <dgm:spPr/>
    </dgm:pt>
    <dgm:pt modelId="{C361AA78-A39C-4C47-9A94-A7ADC3326DF0}" type="pres">
      <dgm:prSet presAssocID="{5F3749A1-7605-465D-A4F6-ED217CCBC48B}" presName="tx1" presStyleLbl="revTx" presStyleIdx="5" presStyleCnt="6"/>
      <dgm:spPr/>
    </dgm:pt>
    <dgm:pt modelId="{7A434A0D-85DF-6B4E-B621-920015B32BD2}" type="pres">
      <dgm:prSet presAssocID="{5F3749A1-7605-465D-A4F6-ED217CCBC48B}" presName="vert1" presStyleCnt="0"/>
      <dgm:spPr/>
    </dgm:pt>
  </dgm:ptLst>
  <dgm:cxnLst>
    <dgm:cxn modelId="{49FEB10B-50A1-A540-88D5-64879E6C9D9E}" type="presOf" srcId="{25566C84-E029-4A8E-8562-60F20FE4A429}" destId="{85D27260-1A9C-2046-82E8-903FB6199A05}" srcOrd="0" destOrd="0" presId="urn:microsoft.com/office/officeart/2008/layout/LinedList"/>
    <dgm:cxn modelId="{D8F8392D-4702-9748-9DA6-FC76D8E4580E}" type="presOf" srcId="{E8FA1E4E-895F-4C6F-A3C3-241B475D0180}" destId="{78A46E88-79F6-694A-8B5B-D411E35176D8}" srcOrd="0" destOrd="0" presId="urn:microsoft.com/office/officeart/2008/layout/LinedList"/>
    <dgm:cxn modelId="{C9EB1040-BB67-FB41-BF20-58D2CB9D5961}" type="presOf" srcId="{D47EBBE7-9BF6-4FAB-8BB6-1A37CE5BE89B}" destId="{6DD91229-F795-6F49-BA60-4AA6797E084C}" srcOrd="0" destOrd="0" presId="urn:microsoft.com/office/officeart/2008/layout/LinedList"/>
    <dgm:cxn modelId="{6F8CE560-A898-6E47-A5D2-6D7BEB04B03E}" type="presOf" srcId="{F9CF2709-47DC-4834-B802-25542E2CA6F2}" destId="{53D6E440-2163-0146-85A8-538409198EED}" srcOrd="0" destOrd="0" presId="urn:microsoft.com/office/officeart/2008/layout/LinedList"/>
    <dgm:cxn modelId="{CF8E5555-75B7-4DE1-B12E-FC6087F2BE9E}" srcId="{9763742A-AF4E-4AFD-A23E-DA1D59E3FCCB}" destId="{25566C84-E029-4A8E-8562-60F20FE4A429}" srcOrd="1" destOrd="0" parTransId="{96154AB6-88FA-4C17-88FF-70A5B784D744}" sibTransId="{44185070-4933-4FD4-B4EC-52E6D4818D60}"/>
    <dgm:cxn modelId="{56BC067F-05BE-E041-891F-2C744C58FCA0}" type="presOf" srcId="{9763742A-AF4E-4AFD-A23E-DA1D59E3FCCB}" destId="{4C5AFB79-9AA2-7345-982F-FFBDC33298FF}" srcOrd="0" destOrd="0" presId="urn:microsoft.com/office/officeart/2008/layout/LinedList"/>
    <dgm:cxn modelId="{6E1B949F-F03D-494C-832C-6269AE68A4D4}" srcId="{9763742A-AF4E-4AFD-A23E-DA1D59E3FCCB}" destId="{5F3749A1-7605-465D-A4F6-ED217CCBC48B}" srcOrd="5" destOrd="0" parTransId="{8D56D6F2-E979-4573-8B21-0484346F4294}" sibTransId="{A0FF65DB-F547-4B80-B65F-081CCF6CE4F4}"/>
    <dgm:cxn modelId="{1D5CDBAF-615C-984E-9363-FB17E1D5A684}" type="presOf" srcId="{5F3749A1-7605-465D-A4F6-ED217CCBC48B}" destId="{C361AA78-A39C-4C47-9A94-A7ADC3326DF0}" srcOrd="0" destOrd="0" presId="urn:microsoft.com/office/officeart/2008/layout/LinedList"/>
    <dgm:cxn modelId="{B251EAC1-0DBE-A94C-BE12-2EA40626E185}" type="presOf" srcId="{CA4C0343-118C-4D2E-8DFD-B64445773868}" destId="{5C5E7B0B-416C-684D-952F-C6386EA7D931}" srcOrd="0" destOrd="0" presId="urn:microsoft.com/office/officeart/2008/layout/LinedList"/>
    <dgm:cxn modelId="{507CEFC6-D182-4E78-8570-C2CCAEF056F9}" srcId="{9763742A-AF4E-4AFD-A23E-DA1D59E3FCCB}" destId="{F9CF2709-47DC-4834-B802-25542E2CA6F2}" srcOrd="3" destOrd="0" parTransId="{2E9F3D3D-72B8-4D03-AB83-2B34A9FD62F8}" sibTransId="{8EAC94DD-A971-47C2-8125-B997E604B8C0}"/>
    <dgm:cxn modelId="{301E4DCC-A180-4ADD-A12E-2DFD9BD0A6E0}" srcId="{9763742A-AF4E-4AFD-A23E-DA1D59E3FCCB}" destId="{D47EBBE7-9BF6-4FAB-8BB6-1A37CE5BE89B}" srcOrd="0" destOrd="0" parTransId="{6E7E117F-35C1-4179-8FEA-DCEE075CF7E6}" sibTransId="{1879E681-8740-4007-8E9D-41FB11E95FA3}"/>
    <dgm:cxn modelId="{B6C931E1-B022-46FA-B0B2-BCAFEA71CEF0}" srcId="{9763742A-AF4E-4AFD-A23E-DA1D59E3FCCB}" destId="{E8FA1E4E-895F-4C6F-A3C3-241B475D0180}" srcOrd="4" destOrd="0" parTransId="{5B7D3BB6-A710-45FF-9097-AF1E2F1F6B44}" sibTransId="{24278FD4-59BC-4F80-B4B3-8C49C5DB7C87}"/>
    <dgm:cxn modelId="{5F5C9FEA-6527-4D08-89DA-78DCA73F93EB}" srcId="{9763742A-AF4E-4AFD-A23E-DA1D59E3FCCB}" destId="{CA4C0343-118C-4D2E-8DFD-B64445773868}" srcOrd="2" destOrd="0" parTransId="{F901ED99-A920-4C77-ADB8-55BB163A027C}" sibTransId="{352F5861-ECCA-44B5-A6E3-DC48075B3F50}"/>
    <dgm:cxn modelId="{07D20C98-5B3A-C641-AD61-000724C405A8}" type="presParOf" srcId="{4C5AFB79-9AA2-7345-982F-FFBDC33298FF}" destId="{C7370CC6-331D-5F45-B8FB-7FDF8D7043DB}" srcOrd="0" destOrd="0" presId="urn:microsoft.com/office/officeart/2008/layout/LinedList"/>
    <dgm:cxn modelId="{4B877E28-FCF0-3E41-8B88-3C70C8486211}" type="presParOf" srcId="{4C5AFB79-9AA2-7345-982F-FFBDC33298FF}" destId="{9633B52D-C43D-0D43-8307-156793AC77CC}" srcOrd="1" destOrd="0" presId="urn:microsoft.com/office/officeart/2008/layout/LinedList"/>
    <dgm:cxn modelId="{C54936E6-C8E9-5C42-9F93-60E82BFE1286}" type="presParOf" srcId="{9633B52D-C43D-0D43-8307-156793AC77CC}" destId="{6DD91229-F795-6F49-BA60-4AA6797E084C}" srcOrd="0" destOrd="0" presId="urn:microsoft.com/office/officeart/2008/layout/LinedList"/>
    <dgm:cxn modelId="{C98D365E-B4CE-064B-802D-7A4BC48B73B3}" type="presParOf" srcId="{9633B52D-C43D-0D43-8307-156793AC77CC}" destId="{A9D8313D-BA22-274B-B472-EBFBE435D657}" srcOrd="1" destOrd="0" presId="urn:microsoft.com/office/officeart/2008/layout/LinedList"/>
    <dgm:cxn modelId="{3ECFB3FC-DA00-3D49-BD6A-D5E9A99730A9}" type="presParOf" srcId="{4C5AFB79-9AA2-7345-982F-FFBDC33298FF}" destId="{BD32A906-32AF-124C-AAC4-4CCD616852F8}" srcOrd="2" destOrd="0" presId="urn:microsoft.com/office/officeart/2008/layout/LinedList"/>
    <dgm:cxn modelId="{0ABEDF32-3CB9-8046-8747-58F137BE3FDC}" type="presParOf" srcId="{4C5AFB79-9AA2-7345-982F-FFBDC33298FF}" destId="{BC05CEDA-EEC1-2544-8246-DD99302271FA}" srcOrd="3" destOrd="0" presId="urn:microsoft.com/office/officeart/2008/layout/LinedList"/>
    <dgm:cxn modelId="{C87CD0BD-51E1-EA41-B833-2B2C4BA5A4E7}" type="presParOf" srcId="{BC05CEDA-EEC1-2544-8246-DD99302271FA}" destId="{85D27260-1A9C-2046-82E8-903FB6199A05}" srcOrd="0" destOrd="0" presId="urn:microsoft.com/office/officeart/2008/layout/LinedList"/>
    <dgm:cxn modelId="{96D9E1C6-AA73-944C-8BAE-C01E783D3E8B}" type="presParOf" srcId="{BC05CEDA-EEC1-2544-8246-DD99302271FA}" destId="{91672313-0CF1-C347-B707-FC0F86CB5613}" srcOrd="1" destOrd="0" presId="urn:microsoft.com/office/officeart/2008/layout/LinedList"/>
    <dgm:cxn modelId="{5E425D9C-10F8-7D40-856A-9091E2B46903}" type="presParOf" srcId="{4C5AFB79-9AA2-7345-982F-FFBDC33298FF}" destId="{5C56BE67-88E3-E748-8A50-F3198208AE08}" srcOrd="4" destOrd="0" presId="urn:microsoft.com/office/officeart/2008/layout/LinedList"/>
    <dgm:cxn modelId="{A556F25D-852A-8542-A67E-1AC133887CFA}" type="presParOf" srcId="{4C5AFB79-9AA2-7345-982F-FFBDC33298FF}" destId="{8C5FF546-4ABE-D54B-8C5E-BD71DFEF7550}" srcOrd="5" destOrd="0" presId="urn:microsoft.com/office/officeart/2008/layout/LinedList"/>
    <dgm:cxn modelId="{87261C3A-68E6-0549-A124-3346A45FCE6A}" type="presParOf" srcId="{8C5FF546-4ABE-D54B-8C5E-BD71DFEF7550}" destId="{5C5E7B0B-416C-684D-952F-C6386EA7D931}" srcOrd="0" destOrd="0" presId="urn:microsoft.com/office/officeart/2008/layout/LinedList"/>
    <dgm:cxn modelId="{6389382A-8E70-2447-B36D-A57A6748BF3A}" type="presParOf" srcId="{8C5FF546-4ABE-D54B-8C5E-BD71DFEF7550}" destId="{021EC471-8CFB-074C-AFCF-EC3408A86542}" srcOrd="1" destOrd="0" presId="urn:microsoft.com/office/officeart/2008/layout/LinedList"/>
    <dgm:cxn modelId="{13C0954F-6D96-2D46-B4C1-92D70F611330}" type="presParOf" srcId="{4C5AFB79-9AA2-7345-982F-FFBDC33298FF}" destId="{3B274634-F549-B04D-BD3C-B3E825407980}" srcOrd="6" destOrd="0" presId="urn:microsoft.com/office/officeart/2008/layout/LinedList"/>
    <dgm:cxn modelId="{D0B45B2F-1CC6-8843-AE46-54675B3A5995}" type="presParOf" srcId="{4C5AFB79-9AA2-7345-982F-FFBDC33298FF}" destId="{6802A56F-8B17-2B4C-A092-CBCDAD2CA21E}" srcOrd="7" destOrd="0" presId="urn:microsoft.com/office/officeart/2008/layout/LinedList"/>
    <dgm:cxn modelId="{BD7866A9-8F5D-A841-9333-4720F7DBB982}" type="presParOf" srcId="{6802A56F-8B17-2B4C-A092-CBCDAD2CA21E}" destId="{53D6E440-2163-0146-85A8-538409198EED}" srcOrd="0" destOrd="0" presId="urn:microsoft.com/office/officeart/2008/layout/LinedList"/>
    <dgm:cxn modelId="{3D793AFB-5A20-5844-85C6-0BCC6E011A3A}" type="presParOf" srcId="{6802A56F-8B17-2B4C-A092-CBCDAD2CA21E}" destId="{71D944D5-7250-F948-88A0-3035CF988E3D}" srcOrd="1" destOrd="0" presId="urn:microsoft.com/office/officeart/2008/layout/LinedList"/>
    <dgm:cxn modelId="{8C7E3900-3F01-7E46-8816-4B778EC628DA}" type="presParOf" srcId="{4C5AFB79-9AA2-7345-982F-FFBDC33298FF}" destId="{B3BAC075-3E30-6449-8679-3EE3EF0C10D7}" srcOrd="8" destOrd="0" presId="urn:microsoft.com/office/officeart/2008/layout/LinedList"/>
    <dgm:cxn modelId="{CF5DAE3C-98DB-2D4B-BE0B-BA768001D995}" type="presParOf" srcId="{4C5AFB79-9AA2-7345-982F-FFBDC33298FF}" destId="{30765A96-D1A0-B84F-9A8E-035D020CCC20}" srcOrd="9" destOrd="0" presId="urn:microsoft.com/office/officeart/2008/layout/LinedList"/>
    <dgm:cxn modelId="{C7B25B98-3436-B84F-BF78-77C5AD107D49}" type="presParOf" srcId="{30765A96-D1A0-B84F-9A8E-035D020CCC20}" destId="{78A46E88-79F6-694A-8B5B-D411E35176D8}" srcOrd="0" destOrd="0" presId="urn:microsoft.com/office/officeart/2008/layout/LinedList"/>
    <dgm:cxn modelId="{E88FD07D-5064-3046-BF4A-3E14BA30462B}" type="presParOf" srcId="{30765A96-D1A0-B84F-9A8E-035D020CCC20}" destId="{0D92BC6F-6F70-1F4C-9F7C-C62BF01D4AA3}" srcOrd="1" destOrd="0" presId="urn:microsoft.com/office/officeart/2008/layout/LinedList"/>
    <dgm:cxn modelId="{BC161F3A-D568-8F47-8888-EFC7304C678A}" type="presParOf" srcId="{4C5AFB79-9AA2-7345-982F-FFBDC33298FF}" destId="{A9A03AC1-8A50-AC43-A5E3-372EA53EAD3B}" srcOrd="10" destOrd="0" presId="urn:microsoft.com/office/officeart/2008/layout/LinedList"/>
    <dgm:cxn modelId="{791A7BE8-D2DE-1C41-81B9-A660FDD9CE47}" type="presParOf" srcId="{4C5AFB79-9AA2-7345-982F-FFBDC33298FF}" destId="{181CE50E-EAE2-0E4D-A3C1-FCB467FA8B1C}" srcOrd="11" destOrd="0" presId="urn:microsoft.com/office/officeart/2008/layout/LinedList"/>
    <dgm:cxn modelId="{A45026DB-9233-A64F-9BF9-5C83EC7C3234}" type="presParOf" srcId="{181CE50E-EAE2-0E4D-A3C1-FCB467FA8B1C}" destId="{C361AA78-A39C-4C47-9A94-A7ADC3326DF0}" srcOrd="0" destOrd="0" presId="urn:microsoft.com/office/officeart/2008/layout/LinedList"/>
    <dgm:cxn modelId="{865D212D-C687-6641-BC90-06D70C6FA70D}" type="presParOf" srcId="{181CE50E-EAE2-0E4D-A3C1-FCB467FA8B1C}" destId="{7A434A0D-85DF-6B4E-B621-920015B32BD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3B48C71-15D0-49F4-9AD7-27E451D08F49}"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139ADFB3-EF13-42F8-A6ED-2C180BD2A877}">
      <dgm:prSet/>
      <dgm:spPr/>
      <dgm:t>
        <a:bodyPr/>
        <a:lstStyle/>
        <a:p>
          <a:r>
            <a:rPr lang="en-CA" b="0" cap="none" spc="0" dirty="0">
              <a:ln w="0"/>
              <a:solidFill>
                <a:schemeClr val="tx1"/>
              </a:solidFill>
              <a:effectLst>
                <a:outerShdw blurRad="38100" dist="19050" dir="2700000" algn="tl" rotWithShape="0">
                  <a:schemeClr val="dk1">
                    <a:alpha val="40000"/>
                  </a:schemeClr>
                </a:outerShdw>
              </a:effectLst>
            </a:rPr>
            <a:t>Law enforcement </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85E3F733-6AE3-4522-81A1-171CE7609EA4}" type="parTrans" cxnId="{904A2F81-9E5B-416C-98D5-7F813DF3366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B2132CE-E50B-4ED3-975F-5D2E6954BB2C}" type="sibTrans" cxnId="{904A2F81-9E5B-416C-98D5-7F813DF3366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1DCD75D-BFB2-4351-95E5-B693FFC72C76}">
      <dgm:prSet/>
      <dgm:spPr/>
      <dgm:t>
        <a:bodyPr/>
        <a:lstStyle/>
        <a:p>
          <a:r>
            <a:rPr lang="en-CA" b="0" cap="none" spc="0" dirty="0">
              <a:ln w="0"/>
              <a:solidFill>
                <a:schemeClr val="tx1"/>
              </a:solidFill>
              <a:effectLst>
                <a:outerShdw blurRad="38100" dist="19050" dir="2700000" algn="tl" rotWithShape="0">
                  <a:schemeClr val="dk1">
                    <a:alpha val="40000"/>
                  </a:schemeClr>
                </a:outerShdw>
              </a:effectLst>
            </a:rPr>
            <a:t>Jurisdiction </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46786447-D652-456E-B64A-D22AF4C0DFD2}" type="parTrans" cxnId="{760E0E37-57BE-4CBD-BD01-41577F02809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9116B04-17B5-4247-AD73-5B034B80BA65}" type="sibTrans" cxnId="{760E0E37-57BE-4CBD-BD01-41577F02809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8470E22-7653-4FB6-B51C-BBF0C71A96EA}">
      <dgm:prSet/>
      <dgm:spPr/>
      <dgm:t>
        <a:bodyPr/>
        <a:lstStyle/>
        <a:p>
          <a:r>
            <a:rPr lang="en-CA" b="0" cap="none" spc="0" dirty="0">
              <a:ln w="0"/>
              <a:solidFill>
                <a:schemeClr val="tx1"/>
              </a:solidFill>
              <a:effectLst>
                <a:outerShdw blurRad="38100" dist="19050" dir="2700000" algn="tl" rotWithShape="0">
                  <a:schemeClr val="dk1">
                    <a:alpha val="40000"/>
                  </a:schemeClr>
                </a:outerShdw>
              </a:effectLst>
            </a:rPr>
            <a:t>Data Protection </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0EA14BC2-A856-469A-8396-A676286705D9}" type="parTrans" cxnId="{21B4FDE8-431A-4024-A79B-B415CE2A512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34E70B6-B2A0-49BE-9563-3FBE10EB8F09}" type="sibTrans" cxnId="{21B4FDE8-431A-4024-A79B-B415CE2A512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96306B6-2C19-4F7E-9E8F-C255F0CB630A}">
      <dgm:prSet/>
      <dgm:spPr/>
      <dgm:t>
        <a:bodyPr/>
        <a:lstStyle/>
        <a:p>
          <a:r>
            <a:rPr lang="en-CA" b="0" cap="none" spc="0" dirty="0">
              <a:ln w="0"/>
              <a:solidFill>
                <a:schemeClr val="tx1"/>
              </a:solidFill>
              <a:effectLst>
                <a:outerShdw blurRad="38100" dist="19050" dir="2700000" algn="tl" rotWithShape="0">
                  <a:schemeClr val="dk1">
                    <a:alpha val="40000"/>
                  </a:schemeClr>
                </a:outerShdw>
              </a:effectLst>
            </a:rPr>
            <a:t>Licensing</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AC582BD1-F851-4CEF-B20F-55E269E74BE3}" type="parTrans" cxnId="{10285C8F-12B9-473F-99D4-FE75A93BDF5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3CC75BD-DAAA-4CAB-8755-F0FD1470C0AC}" type="sibTrans" cxnId="{10285C8F-12B9-473F-99D4-FE75A93BDF5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765E001-28C6-B64A-8FCE-569868DE8080}" type="pres">
      <dgm:prSet presAssocID="{B3B48C71-15D0-49F4-9AD7-27E451D08F49}" presName="vert0" presStyleCnt="0">
        <dgm:presLayoutVars>
          <dgm:dir/>
          <dgm:animOne val="branch"/>
          <dgm:animLvl val="lvl"/>
        </dgm:presLayoutVars>
      </dgm:prSet>
      <dgm:spPr/>
    </dgm:pt>
    <dgm:pt modelId="{A533DF54-6074-7D4D-A29B-1E0AB56B5357}" type="pres">
      <dgm:prSet presAssocID="{139ADFB3-EF13-42F8-A6ED-2C180BD2A877}" presName="thickLine" presStyleLbl="alignNode1" presStyleIdx="0" presStyleCnt="4"/>
      <dgm:spPr/>
    </dgm:pt>
    <dgm:pt modelId="{28C11758-1F15-4D4A-A2BA-2D813DF529CA}" type="pres">
      <dgm:prSet presAssocID="{139ADFB3-EF13-42F8-A6ED-2C180BD2A877}" presName="horz1" presStyleCnt="0"/>
      <dgm:spPr/>
    </dgm:pt>
    <dgm:pt modelId="{435C525E-B546-6D42-B708-3E8CDDAB77A1}" type="pres">
      <dgm:prSet presAssocID="{139ADFB3-EF13-42F8-A6ED-2C180BD2A877}" presName="tx1" presStyleLbl="revTx" presStyleIdx="0" presStyleCnt="4"/>
      <dgm:spPr/>
    </dgm:pt>
    <dgm:pt modelId="{8B317873-42E8-704D-8C66-79B77BBB9BC0}" type="pres">
      <dgm:prSet presAssocID="{139ADFB3-EF13-42F8-A6ED-2C180BD2A877}" presName="vert1" presStyleCnt="0"/>
      <dgm:spPr/>
    </dgm:pt>
    <dgm:pt modelId="{D0292DC9-FD4D-6B44-90A9-ECA08A6D0534}" type="pres">
      <dgm:prSet presAssocID="{81DCD75D-BFB2-4351-95E5-B693FFC72C76}" presName="thickLine" presStyleLbl="alignNode1" presStyleIdx="1" presStyleCnt="4"/>
      <dgm:spPr/>
    </dgm:pt>
    <dgm:pt modelId="{619AE96C-EBAE-9649-968F-1E0A9D82A8CD}" type="pres">
      <dgm:prSet presAssocID="{81DCD75D-BFB2-4351-95E5-B693FFC72C76}" presName="horz1" presStyleCnt="0"/>
      <dgm:spPr/>
    </dgm:pt>
    <dgm:pt modelId="{8CD9496E-5C54-9148-990A-F8400A4C11FC}" type="pres">
      <dgm:prSet presAssocID="{81DCD75D-BFB2-4351-95E5-B693FFC72C76}" presName="tx1" presStyleLbl="revTx" presStyleIdx="1" presStyleCnt="4"/>
      <dgm:spPr/>
    </dgm:pt>
    <dgm:pt modelId="{F157BA44-72DB-234C-91BA-980790ED8860}" type="pres">
      <dgm:prSet presAssocID="{81DCD75D-BFB2-4351-95E5-B693FFC72C76}" presName="vert1" presStyleCnt="0"/>
      <dgm:spPr/>
    </dgm:pt>
    <dgm:pt modelId="{CD18761A-CA07-A247-A335-DBADF6AA1CAB}" type="pres">
      <dgm:prSet presAssocID="{18470E22-7653-4FB6-B51C-BBF0C71A96EA}" presName="thickLine" presStyleLbl="alignNode1" presStyleIdx="2" presStyleCnt="4"/>
      <dgm:spPr/>
    </dgm:pt>
    <dgm:pt modelId="{D91411DC-9F45-2C41-9B2C-A0FE34FE5078}" type="pres">
      <dgm:prSet presAssocID="{18470E22-7653-4FB6-B51C-BBF0C71A96EA}" presName="horz1" presStyleCnt="0"/>
      <dgm:spPr/>
    </dgm:pt>
    <dgm:pt modelId="{02FE5F6E-0222-CF4C-A701-7A9ED72D4E56}" type="pres">
      <dgm:prSet presAssocID="{18470E22-7653-4FB6-B51C-BBF0C71A96EA}" presName="tx1" presStyleLbl="revTx" presStyleIdx="2" presStyleCnt="4"/>
      <dgm:spPr/>
    </dgm:pt>
    <dgm:pt modelId="{87C9437F-2249-A149-85A1-5A38443F61E8}" type="pres">
      <dgm:prSet presAssocID="{18470E22-7653-4FB6-B51C-BBF0C71A96EA}" presName="vert1" presStyleCnt="0"/>
      <dgm:spPr/>
    </dgm:pt>
    <dgm:pt modelId="{B5243896-D065-B744-9808-76C6409F9951}" type="pres">
      <dgm:prSet presAssocID="{896306B6-2C19-4F7E-9E8F-C255F0CB630A}" presName="thickLine" presStyleLbl="alignNode1" presStyleIdx="3" presStyleCnt="4"/>
      <dgm:spPr/>
    </dgm:pt>
    <dgm:pt modelId="{35479E9A-48E5-EC47-952E-0312225F111C}" type="pres">
      <dgm:prSet presAssocID="{896306B6-2C19-4F7E-9E8F-C255F0CB630A}" presName="horz1" presStyleCnt="0"/>
      <dgm:spPr/>
    </dgm:pt>
    <dgm:pt modelId="{1DDD2C90-1DB7-5B40-AB64-D9CCDDF896D5}" type="pres">
      <dgm:prSet presAssocID="{896306B6-2C19-4F7E-9E8F-C255F0CB630A}" presName="tx1" presStyleLbl="revTx" presStyleIdx="3" presStyleCnt="4"/>
      <dgm:spPr/>
    </dgm:pt>
    <dgm:pt modelId="{F4824BFA-E921-F04A-A8E9-E929B54484AE}" type="pres">
      <dgm:prSet presAssocID="{896306B6-2C19-4F7E-9E8F-C255F0CB630A}" presName="vert1" presStyleCnt="0"/>
      <dgm:spPr/>
    </dgm:pt>
  </dgm:ptLst>
  <dgm:cxnLst>
    <dgm:cxn modelId="{760E0E37-57BE-4CBD-BD01-41577F028094}" srcId="{B3B48C71-15D0-49F4-9AD7-27E451D08F49}" destId="{81DCD75D-BFB2-4351-95E5-B693FFC72C76}" srcOrd="1" destOrd="0" parTransId="{46786447-D652-456E-B64A-D22AF4C0DFD2}" sibTransId="{19116B04-17B5-4247-AD73-5B034B80BA65}"/>
    <dgm:cxn modelId="{9D97EB4D-C24F-E54C-B05D-7591CFD3F665}" type="presOf" srcId="{139ADFB3-EF13-42F8-A6ED-2C180BD2A877}" destId="{435C525E-B546-6D42-B708-3E8CDDAB77A1}" srcOrd="0" destOrd="0" presId="urn:microsoft.com/office/officeart/2008/layout/LinedList"/>
    <dgm:cxn modelId="{F8013652-598B-C049-901E-6984F930145E}" type="presOf" srcId="{18470E22-7653-4FB6-B51C-BBF0C71A96EA}" destId="{02FE5F6E-0222-CF4C-A701-7A9ED72D4E56}" srcOrd="0" destOrd="0" presId="urn:microsoft.com/office/officeart/2008/layout/LinedList"/>
    <dgm:cxn modelId="{75577053-2D34-CC49-8245-08A8E2B8F97D}" type="presOf" srcId="{B3B48C71-15D0-49F4-9AD7-27E451D08F49}" destId="{A765E001-28C6-B64A-8FCE-569868DE8080}" srcOrd="0" destOrd="0" presId="urn:microsoft.com/office/officeart/2008/layout/LinedList"/>
    <dgm:cxn modelId="{904A2F81-9E5B-416C-98D5-7F813DF3366F}" srcId="{B3B48C71-15D0-49F4-9AD7-27E451D08F49}" destId="{139ADFB3-EF13-42F8-A6ED-2C180BD2A877}" srcOrd="0" destOrd="0" parTransId="{85E3F733-6AE3-4522-81A1-171CE7609EA4}" sibTransId="{3B2132CE-E50B-4ED3-975F-5D2E6954BB2C}"/>
    <dgm:cxn modelId="{10285C8F-12B9-473F-99D4-FE75A93BDF58}" srcId="{B3B48C71-15D0-49F4-9AD7-27E451D08F49}" destId="{896306B6-2C19-4F7E-9E8F-C255F0CB630A}" srcOrd="3" destOrd="0" parTransId="{AC582BD1-F851-4CEF-B20F-55E269E74BE3}" sibTransId="{F3CC75BD-DAAA-4CAB-8755-F0FD1470C0AC}"/>
    <dgm:cxn modelId="{5CA927B9-E8D1-9C4E-A0AB-3409221011CC}" type="presOf" srcId="{81DCD75D-BFB2-4351-95E5-B693FFC72C76}" destId="{8CD9496E-5C54-9148-990A-F8400A4C11FC}" srcOrd="0" destOrd="0" presId="urn:microsoft.com/office/officeart/2008/layout/LinedList"/>
    <dgm:cxn modelId="{84570FD8-879D-2341-9690-A2AFAEF34F4C}" type="presOf" srcId="{896306B6-2C19-4F7E-9E8F-C255F0CB630A}" destId="{1DDD2C90-1DB7-5B40-AB64-D9CCDDF896D5}" srcOrd="0" destOrd="0" presId="urn:microsoft.com/office/officeart/2008/layout/LinedList"/>
    <dgm:cxn modelId="{21B4FDE8-431A-4024-A79B-B415CE2A5128}" srcId="{B3B48C71-15D0-49F4-9AD7-27E451D08F49}" destId="{18470E22-7653-4FB6-B51C-BBF0C71A96EA}" srcOrd="2" destOrd="0" parTransId="{0EA14BC2-A856-469A-8396-A676286705D9}" sibTransId="{034E70B6-B2A0-49BE-9563-3FBE10EB8F09}"/>
    <dgm:cxn modelId="{00D425B5-4216-EC48-953F-4B1330DE88E0}" type="presParOf" srcId="{A765E001-28C6-B64A-8FCE-569868DE8080}" destId="{A533DF54-6074-7D4D-A29B-1E0AB56B5357}" srcOrd="0" destOrd="0" presId="urn:microsoft.com/office/officeart/2008/layout/LinedList"/>
    <dgm:cxn modelId="{B012118C-4E3B-1944-84FB-816C8004F288}" type="presParOf" srcId="{A765E001-28C6-B64A-8FCE-569868DE8080}" destId="{28C11758-1F15-4D4A-A2BA-2D813DF529CA}" srcOrd="1" destOrd="0" presId="urn:microsoft.com/office/officeart/2008/layout/LinedList"/>
    <dgm:cxn modelId="{82686833-4EA4-504C-A588-E5D36CED7964}" type="presParOf" srcId="{28C11758-1F15-4D4A-A2BA-2D813DF529CA}" destId="{435C525E-B546-6D42-B708-3E8CDDAB77A1}" srcOrd="0" destOrd="0" presId="urn:microsoft.com/office/officeart/2008/layout/LinedList"/>
    <dgm:cxn modelId="{F0FCB8B0-DB04-184A-853D-115D311D50E3}" type="presParOf" srcId="{28C11758-1F15-4D4A-A2BA-2D813DF529CA}" destId="{8B317873-42E8-704D-8C66-79B77BBB9BC0}" srcOrd="1" destOrd="0" presId="urn:microsoft.com/office/officeart/2008/layout/LinedList"/>
    <dgm:cxn modelId="{E53431F0-B3D9-A94F-9B12-DE0D76C0AD93}" type="presParOf" srcId="{A765E001-28C6-B64A-8FCE-569868DE8080}" destId="{D0292DC9-FD4D-6B44-90A9-ECA08A6D0534}" srcOrd="2" destOrd="0" presId="urn:microsoft.com/office/officeart/2008/layout/LinedList"/>
    <dgm:cxn modelId="{23F4434A-9F1C-C24F-A7F7-8D450A8C215D}" type="presParOf" srcId="{A765E001-28C6-B64A-8FCE-569868DE8080}" destId="{619AE96C-EBAE-9649-968F-1E0A9D82A8CD}" srcOrd="3" destOrd="0" presId="urn:microsoft.com/office/officeart/2008/layout/LinedList"/>
    <dgm:cxn modelId="{5BA0F361-5236-8442-81A7-0BB649A5AEFA}" type="presParOf" srcId="{619AE96C-EBAE-9649-968F-1E0A9D82A8CD}" destId="{8CD9496E-5C54-9148-990A-F8400A4C11FC}" srcOrd="0" destOrd="0" presId="urn:microsoft.com/office/officeart/2008/layout/LinedList"/>
    <dgm:cxn modelId="{07566CE8-9FC6-0D4A-A4D2-DAD242054A8D}" type="presParOf" srcId="{619AE96C-EBAE-9649-968F-1E0A9D82A8CD}" destId="{F157BA44-72DB-234C-91BA-980790ED8860}" srcOrd="1" destOrd="0" presId="urn:microsoft.com/office/officeart/2008/layout/LinedList"/>
    <dgm:cxn modelId="{17339173-A102-EE4F-AB05-A6923258845C}" type="presParOf" srcId="{A765E001-28C6-B64A-8FCE-569868DE8080}" destId="{CD18761A-CA07-A247-A335-DBADF6AA1CAB}" srcOrd="4" destOrd="0" presId="urn:microsoft.com/office/officeart/2008/layout/LinedList"/>
    <dgm:cxn modelId="{1E8004B5-78F3-284D-97FF-023C28083542}" type="presParOf" srcId="{A765E001-28C6-B64A-8FCE-569868DE8080}" destId="{D91411DC-9F45-2C41-9B2C-A0FE34FE5078}" srcOrd="5" destOrd="0" presId="urn:microsoft.com/office/officeart/2008/layout/LinedList"/>
    <dgm:cxn modelId="{7C897538-684F-FB46-859C-0EA7F491B7C5}" type="presParOf" srcId="{D91411DC-9F45-2C41-9B2C-A0FE34FE5078}" destId="{02FE5F6E-0222-CF4C-A701-7A9ED72D4E56}" srcOrd="0" destOrd="0" presId="urn:microsoft.com/office/officeart/2008/layout/LinedList"/>
    <dgm:cxn modelId="{4B4462D9-6F20-E94C-95B3-770F768A6700}" type="presParOf" srcId="{D91411DC-9F45-2C41-9B2C-A0FE34FE5078}" destId="{87C9437F-2249-A149-85A1-5A38443F61E8}" srcOrd="1" destOrd="0" presId="urn:microsoft.com/office/officeart/2008/layout/LinedList"/>
    <dgm:cxn modelId="{7C283C99-8D56-7E4C-B2DC-712E3BE34F83}" type="presParOf" srcId="{A765E001-28C6-B64A-8FCE-569868DE8080}" destId="{B5243896-D065-B744-9808-76C6409F9951}" srcOrd="6" destOrd="0" presId="urn:microsoft.com/office/officeart/2008/layout/LinedList"/>
    <dgm:cxn modelId="{6885236E-E5CB-5847-93D2-99B34C0E75EE}" type="presParOf" srcId="{A765E001-28C6-B64A-8FCE-569868DE8080}" destId="{35479E9A-48E5-EC47-952E-0312225F111C}" srcOrd="7" destOrd="0" presId="urn:microsoft.com/office/officeart/2008/layout/LinedList"/>
    <dgm:cxn modelId="{DDF7DD23-67E9-1641-89FB-17029585DF2B}" type="presParOf" srcId="{35479E9A-48E5-EC47-952E-0312225F111C}" destId="{1DDD2C90-1DB7-5B40-AB64-D9CCDDF896D5}" srcOrd="0" destOrd="0" presId="urn:microsoft.com/office/officeart/2008/layout/LinedList"/>
    <dgm:cxn modelId="{96FCA3FE-1B87-7343-B0AA-D566DB616166}" type="presParOf" srcId="{35479E9A-48E5-EC47-952E-0312225F111C}" destId="{F4824BFA-E921-F04A-A8E9-E929B54484A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915BA4F-997D-4716-BEFC-B8FD97F004E0}"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90EBEDF7-ED04-48A4-B6C1-325B69689079}">
      <dgm:prSet/>
      <dgm:spPr/>
      <dgm:t>
        <a:bodyPr/>
        <a:lstStyle/>
        <a:p>
          <a:r>
            <a:rPr lang="en-CA"/>
            <a:t>Natural disasters</a:t>
          </a:r>
          <a:endParaRPr lang="en-US"/>
        </a:p>
      </dgm:t>
    </dgm:pt>
    <dgm:pt modelId="{296E44D2-FA47-4F9E-B2D4-CC7A2B243F74}" type="parTrans" cxnId="{E5AB816D-DF08-4F1C-969E-37B7A34BF1AD}">
      <dgm:prSet/>
      <dgm:spPr/>
      <dgm:t>
        <a:bodyPr/>
        <a:lstStyle/>
        <a:p>
          <a:endParaRPr lang="en-US"/>
        </a:p>
      </dgm:t>
    </dgm:pt>
    <dgm:pt modelId="{0A03F263-2B73-4B3A-8503-67585E158793}" type="sibTrans" cxnId="{E5AB816D-DF08-4F1C-969E-37B7A34BF1AD}">
      <dgm:prSet/>
      <dgm:spPr/>
      <dgm:t>
        <a:bodyPr/>
        <a:lstStyle/>
        <a:p>
          <a:endParaRPr lang="en-US"/>
        </a:p>
      </dgm:t>
    </dgm:pt>
    <dgm:pt modelId="{86BD5C26-ED8F-4B1A-A864-73B0D779F1A3}">
      <dgm:prSet/>
      <dgm:spPr/>
      <dgm:t>
        <a:bodyPr/>
        <a:lstStyle/>
        <a:p>
          <a:r>
            <a:rPr lang="en-CA"/>
            <a:t>Unauthorized facility access</a:t>
          </a:r>
          <a:endParaRPr lang="en-US"/>
        </a:p>
      </dgm:t>
    </dgm:pt>
    <dgm:pt modelId="{87E73AB7-FB76-4A66-ABC6-ECC6EFF7205C}" type="parTrans" cxnId="{EB3D74CF-5751-4782-A2C4-1ABF61C8184D}">
      <dgm:prSet/>
      <dgm:spPr/>
      <dgm:t>
        <a:bodyPr/>
        <a:lstStyle/>
        <a:p>
          <a:endParaRPr lang="en-US"/>
        </a:p>
      </dgm:t>
    </dgm:pt>
    <dgm:pt modelId="{15FC3A6D-61D6-4794-B39F-C8869EB60E3A}" type="sibTrans" cxnId="{EB3D74CF-5751-4782-A2C4-1ABF61C8184D}">
      <dgm:prSet/>
      <dgm:spPr/>
      <dgm:t>
        <a:bodyPr/>
        <a:lstStyle/>
        <a:p>
          <a:endParaRPr lang="en-US"/>
        </a:p>
      </dgm:t>
    </dgm:pt>
    <dgm:pt modelId="{CFE92043-CFEF-4643-9453-0DC4DD18DB89}">
      <dgm:prSet/>
      <dgm:spPr/>
      <dgm:t>
        <a:bodyPr/>
        <a:lstStyle/>
        <a:p>
          <a:r>
            <a:rPr lang="en-CA"/>
            <a:t>Social engineering</a:t>
          </a:r>
          <a:endParaRPr lang="en-US"/>
        </a:p>
      </dgm:t>
    </dgm:pt>
    <dgm:pt modelId="{C4F27BA6-98AA-47D4-AB8E-4FD403F59C27}" type="parTrans" cxnId="{86DBB641-34E5-4543-9247-A9AE4F0F1E2B}">
      <dgm:prSet/>
      <dgm:spPr/>
      <dgm:t>
        <a:bodyPr/>
        <a:lstStyle/>
        <a:p>
          <a:endParaRPr lang="en-US"/>
        </a:p>
      </dgm:t>
    </dgm:pt>
    <dgm:pt modelId="{90FC375B-9225-42C3-8913-BC5DACA293BD}" type="sibTrans" cxnId="{86DBB641-34E5-4543-9247-A9AE4F0F1E2B}">
      <dgm:prSet/>
      <dgm:spPr/>
      <dgm:t>
        <a:bodyPr/>
        <a:lstStyle/>
        <a:p>
          <a:endParaRPr lang="en-US"/>
        </a:p>
      </dgm:t>
    </dgm:pt>
    <dgm:pt modelId="{7ADA6ABC-EC0D-4806-80E3-7B07483E823E}">
      <dgm:prSet/>
      <dgm:spPr/>
      <dgm:t>
        <a:bodyPr/>
        <a:lstStyle/>
        <a:p>
          <a:r>
            <a:rPr lang="en-CA"/>
            <a:t>Network attacks on the consumer &amp; provider</a:t>
          </a:r>
          <a:endParaRPr lang="en-US"/>
        </a:p>
      </dgm:t>
    </dgm:pt>
    <dgm:pt modelId="{9217417C-028A-4A9B-B3D0-56494FB10837}" type="parTrans" cxnId="{4B53D245-251F-484B-995D-8210B6C4ABBD}">
      <dgm:prSet/>
      <dgm:spPr/>
      <dgm:t>
        <a:bodyPr/>
        <a:lstStyle/>
        <a:p>
          <a:endParaRPr lang="en-US"/>
        </a:p>
      </dgm:t>
    </dgm:pt>
    <dgm:pt modelId="{B52129D7-088F-4AE9-BEF6-A217481223EC}" type="sibTrans" cxnId="{4B53D245-251F-484B-995D-8210B6C4ABBD}">
      <dgm:prSet/>
      <dgm:spPr/>
      <dgm:t>
        <a:bodyPr/>
        <a:lstStyle/>
        <a:p>
          <a:endParaRPr lang="en-US"/>
        </a:p>
      </dgm:t>
    </dgm:pt>
    <dgm:pt modelId="{02611CB6-E8BA-4C90-B058-9CD912814163}">
      <dgm:prSet/>
      <dgm:spPr/>
      <dgm:t>
        <a:bodyPr/>
        <a:lstStyle/>
        <a:p>
          <a:r>
            <a:rPr lang="en-CA"/>
            <a:t>Default password</a:t>
          </a:r>
          <a:endParaRPr lang="en-US"/>
        </a:p>
      </dgm:t>
    </dgm:pt>
    <dgm:pt modelId="{13D41135-A083-4397-9F43-B718917D34EB}" type="parTrans" cxnId="{3CF5B7D7-A540-4984-A6CC-630F659EBFDE}">
      <dgm:prSet/>
      <dgm:spPr/>
      <dgm:t>
        <a:bodyPr/>
        <a:lstStyle/>
        <a:p>
          <a:endParaRPr lang="en-US"/>
        </a:p>
      </dgm:t>
    </dgm:pt>
    <dgm:pt modelId="{51E1A919-ED39-424E-8718-AC129FFDB81C}" type="sibTrans" cxnId="{3CF5B7D7-A540-4984-A6CC-630F659EBFDE}">
      <dgm:prSet/>
      <dgm:spPr/>
      <dgm:t>
        <a:bodyPr/>
        <a:lstStyle/>
        <a:p>
          <a:endParaRPr lang="en-US"/>
        </a:p>
      </dgm:t>
    </dgm:pt>
    <dgm:pt modelId="{BC252A08-AFD5-4318-8CC8-4E33F9F3946C}">
      <dgm:prSet/>
      <dgm:spPr/>
      <dgm:t>
        <a:bodyPr/>
        <a:lstStyle/>
        <a:p>
          <a:r>
            <a:rPr lang="en-CA"/>
            <a:t>Other malicious or non malicious risks</a:t>
          </a:r>
          <a:endParaRPr lang="en-US"/>
        </a:p>
      </dgm:t>
    </dgm:pt>
    <dgm:pt modelId="{DA20A493-2DEA-42C8-9769-B77522265882}" type="parTrans" cxnId="{67E4CB7A-B83A-4AF9-9896-1ABD4E97A9FD}">
      <dgm:prSet/>
      <dgm:spPr/>
      <dgm:t>
        <a:bodyPr/>
        <a:lstStyle/>
        <a:p>
          <a:endParaRPr lang="en-US"/>
        </a:p>
      </dgm:t>
    </dgm:pt>
    <dgm:pt modelId="{DD057B36-0396-4972-B4D7-EDA650330FDF}" type="sibTrans" cxnId="{67E4CB7A-B83A-4AF9-9896-1ABD4E97A9FD}">
      <dgm:prSet/>
      <dgm:spPr/>
      <dgm:t>
        <a:bodyPr/>
        <a:lstStyle/>
        <a:p>
          <a:endParaRPr lang="en-US"/>
        </a:p>
      </dgm:t>
    </dgm:pt>
    <dgm:pt modelId="{8EBF3DA5-0047-EB4C-B6F0-A470E008EA54}" type="pres">
      <dgm:prSet presAssocID="{D915BA4F-997D-4716-BEFC-B8FD97F004E0}" presName="vert0" presStyleCnt="0">
        <dgm:presLayoutVars>
          <dgm:dir/>
          <dgm:animOne val="branch"/>
          <dgm:animLvl val="lvl"/>
        </dgm:presLayoutVars>
      </dgm:prSet>
      <dgm:spPr/>
    </dgm:pt>
    <dgm:pt modelId="{197360EA-7BAF-7A4D-8B6B-108B05DF429A}" type="pres">
      <dgm:prSet presAssocID="{90EBEDF7-ED04-48A4-B6C1-325B69689079}" presName="thickLine" presStyleLbl="alignNode1" presStyleIdx="0" presStyleCnt="6"/>
      <dgm:spPr/>
    </dgm:pt>
    <dgm:pt modelId="{03F63AAB-2B92-5441-A364-049214216CD0}" type="pres">
      <dgm:prSet presAssocID="{90EBEDF7-ED04-48A4-B6C1-325B69689079}" presName="horz1" presStyleCnt="0"/>
      <dgm:spPr/>
    </dgm:pt>
    <dgm:pt modelId="{0E3082CB-8B5D-B045-BD33-F87DEF665D8B}" type="pres">
      <dgm:prSet presAssocID="{90EBEDF7-ED04-48A4-B6C1-325B69689079}" presName="tx1" presStyleLbl="revTx" presStyleIdx="0" presStyleCnt="6"/>
      <dgm:spPr/>
    </dgm:pt>
    <dgm:pt modelId="{6499D078-1C65-CB44-91CC-1E5E70BDFC1F}" type="pres">
      <dgm:prSet presAssocID="{90EBEDF7-ED04-48A4-B6C1-325B69689079}" presName="vert1" presStyleCnt="0"/>
      <dgm:spPr/>
    </dgm:pt>
    <dgm:pt modelId="{0F3F2BD2-E960-BD49-95BA-0FAFAA98AF87}" type="pres">
      <dgm:prSet presAssocID="{86BD5C26-ED8F-4B1A-A864-73B0D779F1A3}" presName="thickLine" presStyleLbl="alignNode1" presStyleIdx="1" presStyleCnt="6"/>
      <dgm:spPr/>
    </dgm:pt>
    <dgm:pt modelId="{56B18397-C70E-3046-99F0-16C906731779}" type="pres">
      <dgm:prSet presAssocID="{86BD5C26-ED8F-4B1A-A864-73B0D779F1A3}" presName="horz1" presStyleCnt="0"/>
      <dgm:spPr/>
    </dgm:pt>
    <dgm:pt modelId="{D1710B66-EF62-9445-931D-2DEFA46390A6}" type="pres">
      <dgm:prSet presAssocID="{86BD5C26-ED8F-4B1A-A864-73B0D779F1A3}" presName="tx1" presStyleLbl="revTx" presStyleIdx="1" presStyleCnt="6"/>
      <dgm:spPr/>
    </dgm:pt>
    <dgm:pt modelId="{CD0D2A27-1096-BD45-BE6B-29BDFD49D9A8}" type="pres">
      <dgm:prSet presAssocID="{86BD5C26-ED8F-4B1A-A864-73B0D779F1A3}" presName="vert1" presStyleCnt="0"/>
      <dgm:spPr/>
    </dgm:pt>
    <dgm:pt modelId="{8A237BC4-5EDB-8146-A362-BFE94A65A379}" type="pres">
      <dgm:prSet presAssocID="{CFE92043-CFEF-4643-9453-0DC4DD18DB89}" presName="thickLine" presStyleLbl="alignNode1" presStyleIdx="2" presStyleCnt="6"/>
      <dgm:spPr/>
    </dgm:pt>
    <dgm:pt modelId="{E3E9A962-EA0F-4D4A-A4A9-F0E810332236}" type="pres">
      <dgm:prSet presAssocID="{CFE92043-CFEF-4643-9453-0DC4DD18DB89}" presName="horz1" presStyleCnt="0"/>
      <dgm:spPr/>
    </dgm:pt>
    <dgm:pt modelId="{2232A048-5FE4-A940-9D54-AC9688BBE5FF}" type="pres">
      <dgm:prSet presAssocID="{CFE92043-CFEF-4643-9453-0DC4DD18DB89}" presName="tx1" presStyleLbl="revTx" presStyleIdx="2" presStyleCnt="6"/>
      <dgm:spPr/>
    </dgm:pt>
    <dgm:pt modelId="{71C07499-BF0E-6D4F-9011-8ED96FDA7A8E}" type="pres">
      <dgm:prSet presAssocID="{CFE92043-CFEF-4643-9453-0DC4DD18DB89}" presName="vert1" presStyleCnt="0"/>
      <dgm:spPr/>
    </dgm:pt>
    <dgm:pt modelId="{9B047095-848D-3844-AD29-9D4D0F0E9C7F}" type="pres">
      <dgm:prSet presAssocID="{7ADA6ABC-EC0D-4806-80E3-7B07483E823E}" presName="thickLine" presStyleLbl="alignNode1" presStyleIdx="3" presStyleCnt="6"/>
      <dgm:spPr/>
    </dgm:pt>
    <dgm:pt modelId="{F29F73A6-9145-E549-B937-6832164E95B0}" type="pres">
      <dgm:prSet presAssocID="{7ADA6ABC-EC0D-4806-80E3-7B07483E823E}" presName="horz1" presStyleCnt="0"/>
      <dgm:spPr/>
    </dgm:pt>
    <dgm:pt modelId="{5C3FE894-F2B0-774D-B347-416762B2BEBA}" type="pres">
      <dgm:prSet presAssocID="{7ADA6ABC-EC0D-4806-80E3-7B07483E823E}" presName="tx1" presStyleLbl="revTx" presStyleIdx="3" presStyleCnt="6"/>
      <dgm:spPr/>
    </dgm:pt>
    <dgm:pt modelId="{29D490AE-7169-334C-B5BC-D1D5464201C2}" type="pres">
      <dgm:prSet presAssocID="{7ADA6ABC-EC0D-4806-80E3-7B07483E823E}" presName="vert1" presStyleCnt="0"/>
      <dgm:spPr/>
    </dgm:pt>
    <dgm:pt modelId="{3B0FEBEA-8493-1743-A046-F8B130D66B6A}" type="pres">
      <dgm:prSet presAssocID="{02611CB6-E8BA-4C90-B058-9CD912814163}" presName="thickLine" presStyleLbl="alignNode1" presStyleIdx="4" presStyleCnt="6"/>
      <dgm:spPr/>
    </dgm:pt>
    <dgm:pt modelId="{10836DB9-E097-9A40-9555-8B78DFCD9ABC}" type="pres">
      <dgm:prSet presAssocID="{02611CB6-E8BA-4C90-B058-9CD912814163}" presName="horz1" presStyleCnt="0"/>
      <dgm:spPr/>
    </dgm:pt>
    <dgm:pt modelId="{3E78FE46-A7AF-5F4A-B7E8-25F777C9BAC1}" type="pres">
      <dgm:prSet presAssocID="{02611CB6-E8BA-4C90-B058-9CD912814163}" presName="tx1" presStyleLbl="revTx" presStyleIdx="4" presStyleCnt="6"/>
      <dgm:spPr/>
    </dgm:pt>
    <dgm:pt modelId="{061AE1BD-86FC-CC49-9492-1B9ACD31AE92}" type="pres">
      <dgm:prSet presAssocID="{02611CB6-E8BA-4C90-B058-9CD912814163}" presName="vert1" presStyleCnt="0"/>
      <dgm:spPr/>
    </dgm:pt>
    <dgm:pt modelId="{D6F440E2-7D80-2C42-86D1-29A7A5144453}" type="pres">
      <dgm:prSet presAssocID="{BC252A08-AFD5-4318-8CC8-4E33F9F3946C}" presName="thickLine" presStyleLbl="alignNode1" presStyleIdx="5" presStyleCnt="6"/>
      <dgm:spPr/>
    </dgm:pt>
    <dgm:pt modelId="{0AF3BA35-E300-FC4A-91E9-EC71BB6DB165}" type="pres">
      <dgm:prSet presAssocID="{BC252A08-AFD5-4318-8CC8-4E33F9F3946C}" presName="horz1" presStyleCnt="0"/>
      <dgm:spPr/>
    </dgm:pt>
    <dgm:pt modelId="{6DB8653B-20E8-6940-90D8-0474BF579F64}" type="pres">
      <dgm:prSet presAssocID="{BC252A08-AFD5-4318-8CC8-4E33F9F3946C}" presName="tx1" presStyleLbl="revTx" presStyleIdx="5" presStyleCnt="6"/>
      <dgm:spPr/>
    </dgm:pt>
    <dgm:pt modelId="{4BDF5376-C440-8148-B8FA-E16C61913462}" type="pres">
      <dgm:prSet presAssocID="{BC252A08-AFD5-4318-8CC8-4E33F9F3946C}" presName="vert1" presStyleCnt="0"/>
      <dgm:spPr/>
    </dgm:pt>
  </dgm:ptLst>
  <dgm:cxnLst>
    <dgm:cxn modelId="{1F196924-39F0-3D49-80DB-B369CC04FE5A}" type="presOf" srcId="{90EBEDF7-ED04-48A4-B6C1-325B69689079}" destId="{0E3082CB-8B5D-B045-BD33-F87DEF665D8B}" srcOrd="0" destOrd="0" presId="urn:microsoft.com/office/officeart/2008/layout/LinedList"/>
    <dgm:cxn modelId="{86DBB641-34E5-4543-9247-A9AE4F0F1E2B}" srcId="{D915BA4F-997D-4716-BEFC-B8FD97F004E0}" destId="{CFE92043-CFEF-4643-9453-0DC4DD18DB89}" srcOrd="2" destOrd="0" parTransId="{C4F27BA6-98AA-47D4-AB8E-4FD403F59C27}" sibTransId="{90FC375B-9225-42C3-8913-BC5DACA293BD}"/>
    <dgm:cxn modelId="{4B53D245-251F-484B-995D-8210B6C4ABBD}" srcId="{D915BA4F-997D-4716-BEFC-B8FD97F004E0}" destId="{7ADA6ABC-EC0D-4806-80E3-7B07483E823E}" srcOrd="3" destOrd="0" parTransId="{9217417C-028A-4A9B-B3D0-56494FB10837}" sibTransId="{B52129D7-088F-4AE9-BEF6-A217481223EC}"/>
    <dgm:cxn modelId="{E5AB816D-DF08-4F1C-969E-37B7A34BF1AD}" srcId="{D915BA4F-997D-4716-BEFC-B8FD97F004E0}" destId="{90EBEDF7-ED04-48A4-B6C1-325B69689079}" srcOrd="0" destOrd="0" parTransId="{296E44D2-FA47-4F9E-B2D4-CC7A2B243F74}" sibTransId="{0A03F263-2B73-4B3A-8503-67585E158793}"/>
    <dgm:cxn modelId="{8A7BD36F-917C-F24A-99D1-21764003A534}" type="presOf" srcId="{02611CB6-E8BA-4C90-B058-9CD912814163}" destId="{3E78FE46-A7AF-5F4A-B7E8-25F777C9BAC1}" srcOrd="0" destOrd="0" presId="urn:microsoft.com/office/officeart/2008/layout/LinedList"/>
    <dgm:cxn modelId="{67E4CB7A-B83A-4AF9-9896-1ABD4E97A9FD}" srcId="{D915BA4F-997D-4716-BEFC-B8FD97F004E0}" destId="{BC252A08-AFD5-4318-8CC8-4E33F9F3946C}" srcOrd="5" destOrd="0" parTransId="{DA20A493-2DEA-42C8-9769-B77522265882}" sibTransId="{DD057B36-0396-4972-B4D7-EDA650330FDF}"/>
    <dgm:cxn modelId="{7698B27F-B96F-DA44-83ED-393A15AD8F32}" type="presOf" srcId="{86BD5C26-ED8F-4B1A-A864-73B0D779F1A3}" destId="{D1710B66-EF62-9445-931D-2DEFA46390A6}" srcOrd="0" destOrd="0" presId="urn:microsoft.com/office/officeart/2008/layout/LinedList"/>
    <dgm:cxn modelId="{E062D990-18D7-9F42-AA3C-55B08B6E0F45}" type="presOf" srcId="{7ADA6ABC-EC0D-4806-80E3-7B07483E823E}" destId="{5C3FE894-F2B0-774D-B347-416762B2BEBA}" srcOrd="0" destOrd="0" presId="urn:microsoft.com/office/officeart/2008/layout/LinedList"/>
    <dgm:cxn modelId="{7541A2AA-C9A8-7444-9EFE-50DBC2483BAE}" type="presOf" srcId="{CFE92043-CFEF-4643-9453-0DC4DD18DB89}" destId="{2232A048-5FE4-A940-9D54-AC9688BBE5FF}" srcOrd="0" destOrd="0" presId="urn:microsoft.com/office/officeart/2008/layout/LinedList"/>
    <dgm:cxn modelId="{EB3D74CF-5751-4782-A2C4-1ABF61C8184D}" srcId="{D915BA4F-997D-4716-BEFC-B8FD97F004E0}" destId="{86BD5C26-ED8F-4B1A-A864-73B0D779F1A3}" srcOrd="1" destOrd="0" parTransId="{87E73AB7-FB76-4A66-ABC6-ECC6EFF7205C}" sibTransId="{15FC3A6D-61D6-4794-B39F-C8869EB60E3A}"/>
    <dgm:cxn modelId="{BD1337D5-F06A-2A42-B06D-7B8F433B02CC}" type="presOf" srcId="{D915BA4F-997D-4716-BEFC-B8FD97F004E0}" destId="{8EBF3DA5-0047-EB4C-B6F0-A470E008EA54}" srcOrd="0" destOrd="0" presId="urn:microsoft.com/office/officeart/2008/layout/LinedList"/>
    <dgm:cxn modelId="{3CF5B7D7-A540-4984-A6CC-630F659EBFDE}" srcId="{D915BA4F-997D-4716-BEFC-B8FD97F004E0}" destId="{02611CB6-E8BA-4C90-B058-9CD912814163}" srcOrd="4" destOrd="0" parTransId="{13D41135-A083-4397-9F43-B718917D34EB}" sibTransId="{51E1A919-ED39-424E-8718-AC129FFDB81C}"/>
    <dgm:cxn modelId="{981FCBD8-28E0-614B-A3D9-D8753DE8F89D}" type="presOf" srcId="{BC252A08-AFD5-4318-8CC8-4E33F9F3946C}" destId="{6DB8653B-20E8-6940-90D8-0474BF579F64}" srcOrd="0" destOrd="0" presId="urn:microsoft.com/office/officeart/2008/layout/LinedList"/>
    <dgm:cxn modelId="{43800ECF-4310-0E4C-A8E3-3CE05AEE56D7}" type="presParOf" srcId="{8EBF3DA5-0047-EB4C-B6F0-A470E008EA54}" destId="{197360EA-7BAF-7A4D-8B6B-108B05DF429A}" srcOrd="0" destOrd="0" presId="urn:microsoft.com/office/officeart/2008/layout/LinedList"/>
    <dgm:cxn modelId="{E77B805E-D1BE-A048-B819-A478F4E3FFEF}" type="presParOf" srcId="{8EBF3DA5-0047-EB4C-B6F0-A470E008EA54}" destId="{03F63AAB-2B92-5441-A364-049214216CD0}" srcOrd="1" destOrd="0" presId="urn:microsoft.com/office/officeart/2008/layout/LinedList"/>
    <dgm:cxn modelId="{29CD6D29-CD04-5B44-AF89-26157BF7B57C}" type="presParOf" srcId="{03F63AAB-2B92-5441-A364-049214216CD0}" destId="{0E3082CB-8B5D-B045-BD33-F87DEF665D8B}" srcOrd="0" destOrd="0" presId="urn:microsoft.com/office/officeart/2008/layout/LinedList"/>
    <dgm:cxn modelId="{302271EB-8597-C242-8F74-FFABB1E28B25}" type="presParOf" srcId="{03F63AAB-2B92-5441-A364-049214216CD0}" destId="{6499D078-1C65-CB44-91CC-1E5E70BDFC1F}" srcOrd="1" destOrd="0" presId="urn:microsoft.com/office/officeart/2008/layout/LinedList"/>
    <dgm:cxn modelId="{558012AD-34C3-4744-95E5-CC3DD9B12DA9}" type="presParOf" srcId="{8EBF3DA5-0047-EB4C-B6F0-A470E008EA54}" destId="{0F3F2BD2-E960-BD49-95BA-0FAFAA98AF87}" srcOrd="2" destOrd="0" presId="urn:microsoft.com/office/officeart/2008/layout/LinedList"/>
    <dgm:cxn modelId="{73C33C05-B86F-8148-BC76-CEE3A28CB6E1}" type="presParOf" srcId="{8EBF3DA5-0047-EB4C-B6F0-A470E008EA54}" destId="{56B18397-C70E-3046-99F0-16C906731779}" srcOrd="3" destOrd="0" presId="urn:microsoft.com/office/officeart/2008/layout/LinedList"/>
    <dgm:cxn modelId="{C47D3B8F-9519-3C40-8A15-4B629A323E6C}" type="presParOf" srcId="{56B18397-C70E-3046-99F0-16C906731779}" destId="{D1710B66-EF62-9445-931D-2DEFA46390A6}" srcOrd="0" destOrd="0" presId="urn:microsoft.com/office/officeart/2008/layout/LinedList"/>
    <dgm:cxn modelId="{7D6D4F94-7EA6-6D45-AE0D-7B15E6479870}" type="presParOf" srcId="{56B18397-C70E-3046-99F0-16C906731779}" destId="{CD0D2A27-1096-BD45-BE6B-29BDFD49D9A8}" srcOrd="1" destOrd="0" presId="urn:microsoft.com/office/officeart/2008/layout/LinedList"/>
    <dgm:cxn modelId="{0DD5A250-A795-BD4E-9220-73C647046115}" type="presParOf" srcId="{8EBF3DA5-0047-EB4C-B6F0-A470E008EA54}" destId="{8A237BC4-5EDB-8146-A362-BFE94A65A379}" srcOrd="4" destOrd="0" presId="urn:microsoft.com/office/officeart/2008/layout/LinedList"/>
    <dgm:cxn modelId="{9389DC11-DDC8-AF4F-8C36-0BF9AA578916}" type="presParOf" srcId="{8EBF3DA5-0047-EB4C-B6F0-A470E008EA54}" destId="{E3E9A962-EA0F-4D4A-A4A9-F0E810332236}" srcOrd="5" destOrd="0" presId="urn:microsoft.com/office/officeart/2008/layout/LinedList"/>
    <dgm:cxn modelId="{94D1C564-E2CF-D34D-B6C8-7526160BDB23}" type="presParOf" srcId="{E3E9A962-EA0F-4D4A-A4A9-F0E810332236}" destId="{2232A048-5FE4-A940-9D54-AC9688BBE5FF}" srcOrd="0" destOrd="0" presId="urn:microsoft.com/office/officeart/2008/layout/LinedList"/>
    <dgm:cxn modelId="{5749490C-BAFB-ED4C-AA13-C2964EA9155F}" type="presParOf" srcId="{E3E9A962-EA0F-4D4A-A4A9-F0E810332236}" destId="{71C07499-BF0E-6D4F-9011-8ED96FDA7A8E}" srcOrd="1" destOrd="0" presId="urn:microsoft.com/office/officeart/2008/layout/LinedList"/>
    <dgm:cxn modelId="{C1E0DEAA-2630-9B40-8E35-2BB78C8A7E8B}" type="presParOf" srcId="{8EBF3DA5-0047-EB4C-B6F0-A470E008EA54}" destId="{9B047095-848D-3844-AD29-9D4D0F0E9C7F}" srcOrd="6" destOrd="0" presId="urn:microsoft.com/office/officeart/2008/layout/LinedList"/>
    <dgm:cxn modelId="{6C2E3389-433C-FC46-9C1D-1AD281AD962D}" type="presParOf" srcId="{8EBF3DA5-0047-EB4C-B6F0-A470E008EA54}" destId="{F29F73A6-9145-E549-B937-6832164E95B0}" srcOrd="7" destOrd="0" presId="urn:microsoft.com/office/officeart/2008/layout/LinedList"/>
    <dgm:cxn modelId="{AED4F873-F2DC-1640-88B9-180C967E3B61}" type="presParOf" srcId="{F29F73A6-9145-E549-B937-6832164E95B0}" destId="{5C3FE894-F2B0-774D-B347-416762B2BEBA}" srcOrd="0" destOrd="0" presId="urn:microsoft.com/office/officeart/2008/layout/LinedList"/>
    <dgm:cxn modelId="{A30B2189-B860-5E4A-AA0C-CCAFC575EAB7}" type="presParOf" srcId="{F29F73A6-9145-E549-B937-6832164E95B0}" destId="{29D490AE-7169-334C-B5BC-D1D5464201C2}" srcOrd="1" destOrd="0" presId="urn:microsoft.com/office/officeart/2008/layout/LinedList"/>
    <dgm:cxn modelId="{94E481AA-5E23-1443-9A91-E3339F0507A4}" type="presParOf" srcId="{8EBF3DA5-0047-EB4C-B6F0-A470E008EA54}" destId="{3B0FEBEA-8493-1743-A046-F8B130D66B6A}" srcOrd="8" destOrd="0" presId="urn:microsoft.com/office/officeart/2008/layout/LinedList"/>
    <dgm:cxn modelId="{381FC748-60CD-3340-B79D-3AEC51406920}" type="presParOf" srcId="{8EBF3DA5-0047-EB4C-B6F0-A470E008EA54}" destId="{10836DB9-E097-9A40-9555-8B78DFCD9ABC}" srcOrd="9" destOrd="0" presId="urn:microsoft.com/office/officeart/2008/layout/LinedList"/>
    <dgm:cxn modelId="{04796E83-27B0-DC4E-A088-2F7708AC9A0E}" type="presParOf" srcId="{10836DB9-E097-9A40-9555-8B78DFCD9ABC}" destId="{3E78FE46-A7AF-5F4A-B7E8-25F777C9BAC1}" srcOrd="0" destOrd="0" presId="urn:microsoft.com/office/officeart/2008/layout/LinedList"/>
    <dgm:cxn modelId="{420757B7-8E44-9046-A79B-14FD1C6898D2}" type="presParOf" srcId="{10836DB9-E097-9A40-9555-8B78DFCD9ABC}" destId="{061AE1BD-86FC-CC49-9492-1B9ACD31AE92}" srcOrd="1" destOrd="0" presId="urn:microsoft.com/office/officeart/2008/layout/LinedList"/>
    <dgm:cxn modelId="{40701B55-AC68-2A45-AB4A-35F820C06F0B}" type="presParOf" srcId="{8EBF3DA5-0047-EB4C-B6F0-A470E008EA54}" destId="{D6F440E2-7D80-2C42-86D1-29A7A5144453}" srcOrd="10" destOrd="0" presId="urn:microsoft.com/office/officeart/2008/layout/LinedList"/>
    <dgm:cxn modelId="{164FFAE8-106B-6B43-82AF-BFAABF035D5B}" type="presParOf" srcId="{8EBF3DA5-0047-EB4C-B6F0-A470E008EA54}" destId="{0AF3BA35-E300-FC4A-91E9-EC71BB6DB165}" srcOrd="11" destOrd="0" presId="urn:microsoft.com/office/officeart/2008/layout/LinedList"/>
    <dgm:cxn modelId="{AD779F48-42A3-8047-A0D3-3654499B6B61}" type="presParOf" srcId="{0AF3BA35-E300-FC4A-91E9-EC71BB6DB165}" destId="{6DB8653B-20E8-6940-90D8-0474BF579F64}" srcOrd="0" destOrd="0" presId="urn:microsoft.com/office/officeart/2008/layout/LinedList"/>
    <dgm:cxn modelId="{133C4A6C-2ADC-524E-98E9-4A9B5F02441B}" type="presParOf" srcId="{0AF3BA35-E300-FC4A-91E9-EC71BB6DB165}" destId="{4BDF5376-C440-8148-B8FA-E16C6191346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29FB68-CF08-4ABD-B992-203E154F2C7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5BEFA78-91B1-429A-8E4C-08960ADF057D}">
      <dgm:prSet/>
      <dgm:spPr/>
      <dgm:t>
        <a:bodyPr/>
        <a:lstStyle/>
        <a:p>
          <a:r>
            <a:rPr lang="en-CA" b="1" dirty="0">
              <a:solidFill>
                <a:schemeClr val="tx1"/>
              </a:solidFill>
            </a:rPr>
            <a:t>Cloud</a:t>
          </a:r>
          <a:r>
            <a:rPr lang="en-CA" dirty="0">
              <a:solidFill>
                <a:schemeClr val="tx1"/>
              </a:solidFill>
            </a:rPr>
            <a:t> </a:t>
          </a:r>
          <a:r>
            <a:rPr lang="en-CA" b="1" dirty="0">
              <a:solidFill>
                <a:schemeClr val="tx1"/>
              </a:solidFill>
            </a:rPr>
            <a:t>Backup</a:t>
          </a:r>
          <a:r>
            <a:rPr lang="en-CA" dirty="0">
              <a:solidFill>
                <a:schemeClr val="tx1"/>
              </a:solidFill>
            </a:rPr>
            <a:t> </a:t>
          </a:r>
          <a:r>
            <a:rPr lang="en-CA" b="1" dirty="0">
              <a:solidFill>
                <a:schemeClr val="tx1"/>
              </a:solidFill>
            </a:rPr>
            <a:t>Service</a:t>
          </a:r>
          <a:r>
            <a:rPr lang="en-CA" dirty="0">
              <a:solidFill>
                <a:schemeClr val="tx1"/>
              </a:solidFill>
            </a:rPr>
            <a:t> </a:t>
          </a:r>
          <a:r>
            <a:rPr lang="en-CA" b="1" dirty="0">
              <a:solidFill>
                <a:schemeClr val="tx1"/>
              </a:solidFill>
            </a:rPr>
            <a:t>Provider</a:t>
          </a:r>
          <a:r>
            <a:rPr lang="en-CA" b="1" dirty="0"/>
            <a:t>:</a:t>
          </a:r>
          <a:r>
            <a:rPr lang="en-CA" dirty="0"/>
            <a:t> A third-party entity that mange holds operational responsibilities for cloud-based data backup service and solutions to customers from a central data center.</a:t>
          </a:r>
          <a:endParaRPr lang="en-US" dirty="0"/>
        </a:p>
      </dgm:t>
    </dgm:pt>
    <dgm:pt modelId="{D07C19A9-3634-445A-B5F8-633800FDB982}" type="parTrans" cxnId="{25210C89-591F-4042-A3D3-82B84E49A200}">
      <dgm:prSet/>
      <dgm:spPr/>
      <dgm:t>
        <a:bodyPr/>
        <a:lstStyle/>
        <a:p>
          <a:endParaRPr lang="en-US"/>
        </a:p>
      </dgm:t>
    </dgm:pt>
    <dgm:pt modelId="{77CBD5B7-6752-46DC-AB84-204CB193545C}" type="sibTrans" cxnId="{25210C89-591F-4042-A3D3-82B84E49A200}">
      <dgm:prSet/>
      <dgm:spPr/>
      <dgm:t>
        <a:bodyPr/>
        <a:lstStyle/>
        <a:p>
          <a:endParaRPr lang="en-US"/>
        </a:p>
      </dgm:t>
    </dgm:pt>
    <dgm:pt modelId="{7C6D8601-E165-4CBE-AC0A-A54BBD8F224A}">
      <dgm:prSet/>
      <dgm:spPr/>
      <dgm:t>
        <a:bodyPr/>
        <a:lstStyle/>
        <a:p>
          <a:r>
            <a:rPr lang="en-CA" b="1" dirty="0">
              <a:solidFill>
                <a:schemeClr val="tx1"/>
              </a:solidFill>
            </a:rPr>
            <a:t>Cloud</a:t>
          </a:r>
          <a:r>
            <a:rPr lang="en-CA" dirty="0">
              <a:solidFill>
                <a:schemeClr val="tx1"/>
              </a:solidFill>
            </a:rPr>
            <a:t> </a:t>
          </a:r>
          <a:r>
            <a:rPr lang="en-CA" b="1" dirty="0">
              <a:solidFill>
                <a:schemeClr val="tx1"/>
              </a:solidFill>
            </a:rPr>
            <a:t>Service</a:t>
          </a:r>
          <a:r>
            <a:rPr lang="en-CA" dirty="0">
              <a:solidFill>
                <a:schemeClr val="tx1"/>
              </a:solidFill>
            </a:rPr>
            <a:t> </a:t>
          </a:r>
          <a:r>
            <a:rPr lang="en-CA" b="1" dirty="0">
              <a:solidFill>
                <a:schemeClr val="tx1"/>
              </a:solidFill>
            </a:rPr>
            <a:t>Broker</a:t>
          </a:r>
          <a:r>
            <a:rPr lang="en-CA" dirty="0">
              <a:solidFill>
                <a:schemeClr val="tx1"/>
              </a:solidFill>
            </a:rPr>
            <a:t> </a:t>
          </a:r>
          <a:r>
            <a:rPr lang="en-CA" b="1" dirty="0">
              <a:solidFill>
                <a:schemeClr val="tx1"/>
              </a:solidFill>
            </a:rPr>
            <a:t>(CSB)</a:t>
          </a:r>
          <a:r>
            <a:rPr lang="en-CA" b="1" dirty="0"/>
            <a:t>:</a:t>
          </a:r>
          <a:r>
            <a:rPr lang="en-CA" dirty="0"/>
            <a:t> acts as liaison between cloud service customers and cloud service providers</a:t>
          </a:r>
          <a:endParaRPr lang="en-US" dirty="0"/>
        </a:p>
      </dgm:t>
    </dgm:pt>
    <dgm:pt modelId="{B1CE90F9-2F0D-4897-90A0-2C25EAB4FF6E}" type="parTrans" cxnId="{65E25AD8-D204-434C-ABEA-7757BE3FE8F3}">
      <dgm:prSet/>
      <dgm:spPr/>
      <dgm:t>
        <a:bodyPr/>
        <a:lstStyle/>
        <a:p>
          <a:endParaRPr lang="en-US"/>
        </a:p>
      </dgm:t>
    </dgm:pt>
    <dgm:pt modelId="{818E7758-18DC-4FBF-90D4-A9D9A5689E7D}" type="sibTrans" cxnId="{65E25AD8-D204-434C-ABEA-7757BE3FE8F3}">
      <dgm:prSet/>
      <dgm:spPr/>
      <dgm:t>
        <a:bodyPr/>
        <a:lstStyle/>
        <a:p>
          <a:endParaRPr lang="en-US"/>
        </a:p>
      </dgm:t>
    </dgm:pt>
    <dgm:pt modelId="{237B1C0E-1341-4752-9CB3-EAD7D61D44E5}">
      <dgm:prSet/>
      <dgm:spPr/>
      <dgm:t>
        <a:bodyPr/>
        <a:lstStyle/>
        <a:p>
          <a:r>
            <a:rPr lang="en-CA" b="1" dirty="0">
              <a:solidFill>
                <a:schemeClr val="tx1"/>
              </a:solidFill>
            </a:rPr>
            <a:t>Cloud</a:t>
          </a:r>
          <a:r>
            <a:rPr lang="en-CA" dirty="0">
              <a:solidFill>
                <a:schemeClr val="tx1"/>
              </a:solidFill>
            </a:rPr>
            <a:t> </a:t>
          </a:r>
          <a:r>
            <a:rPr lang="en-CA" b="1" dirty="0">
              <a:solidFill>
                <a:schemeClr val="tx1"/>
              </a:solidFill>
            </a:rPr>
            <a:t>Service</a:t>
          </a:r>
          <a:r>
            <a:rPr lang="en-CA" dirty="0">
              <a:solidFill>
                <a:schemeClr val="tx1"/>
              </a:solidFill>
            </a:rPr>
            <a:t> </a:t>
          </a:r>
          <a:r>
            <a:rPr lang="en-CA" b="1" dirty="0">
              <a:solidFill>
                <a:schemeClr val="tx1"/>
              </a:solidFill>
            </a:rPr>
            <a:t>Auditor:</a:t>
          </a:r>
          <a:r>
            <a:rPr lang="en-CA" dirty="0"/>
            <a:t> Third party organization that verifies attainment of SLAs.</a:t>
          </a:r>
          <a:endParaRPr lang="en-US" dirty="0"/>
        </a:p>
      </dgm:t>
    </dgm:pt>
    <dgm:pt modelId="{E9DA7DBE-7FD9-4D83-B52A-0F268DA9D23A}" type="parTrans" cxnId="{B3D43E7A-FC41-447B-A1E5-2AB91B83DBED}">
      <dgm:prSet/>
      <dgm:spPr/>
      <dgm:t>
        <a:bodyPr/>
        <a:lstStyle/>
        <a:p>
          <a:endParaRPr lang="en-US"/>
        </a:p>
      </dgm:t>
    </dgm:pt>
    <dgm:pt modelId="{BE673DE0-680D-4E22-9769-77A4E8F62441}" type="sibTrans" cxnId="{B3D43E7A-FC41-447B-A1E5-2AB91B83DBED}">
      <dgm:prSet/>
      <dgm:spPr/>
      <dgm:t>
        <a:bodyPr/>
        <a:lstStyle/>
        <a:p>
          <a:endParaRPr lang="en-US"/>
        </a:p>
      </dgm:t>
    </dgm:pt>
    <dgm:pt modelId="{D619D722-2DA3-484F-98E4-95ACAC499F09}">
      <dgm:prSet/>
      <dgm:spPr/>
      <dgm:t>
        <a:bodyPr/>
        <a:lstStyle/>
        <a:p>
          <a:r>
            <a:rPr lang="en-CA" b="1" dirty="0">
              <a:solidFill>
                <a:schemeClr val="tx1"/>
              </a:solidFill>
            </a:rPr>
            <a:t>Cloud</a:t>
          </a:r>
          <a:r>
            <a:rPr lang="en-CA" dirty="0">
              <a:solidFill>
                <a:schemeClr val="tx1"/>
              </a:solidFill>
            </a:rPr>
            <a:t> </a:t>
          </a:r>
          <a:r>
            <a:rPr lang="en-CA" b="1" dirty="0">
              <a:solidFill>
                <a:schemeClr val="tx1"/>
              </a:solidFill>
            </a:rPr>
            <a:t>Carrier:</a:t>
          </a:r>
          <a:r>
            <a:rPr lang="en-CA" dirty="0"/>
            <a:t> The intermediary that provides connectivity and transport of Cloud Services between Cloud Providers and Cloud Consumers. Provides access to cloud consumers through network, telecommunication and other access devices.</a:t>
          </a:r>
          <a:endParaRPr lang="en-US" dirty="0"/>
        </a:p>
      </dgm:t>
    </dgm:pt>
    <dgm:pt modelId="{1BBEF372-903D-4015-B12C-F152EA139975}" type="parTrans" cxnId="{0145BCD8-0F33-43E9-A6E2-EDAB957D336A}">
      <dgm:prSet/>
      <dgm:spPr/>
      <dgm:t>
        <a:bodyPr/>
        <a:lstStyle/>
        <a:p>
          <a:endParaRPr lang="en-US"/>
        </a:p>
      </dgm:t>
    </dgm:pt>
    <dgm:pt modelId="{6D460F03-025A-455D-BF36-90682EF3FDD2}" type="sibTrans" cxnId="{0145BCD8-0F33-43E9-A6E2-EDAB957D336A}">
      <dgm:prSet/>
      <dgm:spPr/>
      <dgm:t>
        <a:bodyPr/>
        <a:lstStyle/>
        <a:p>
          <a:endParaRPr lang="en-US"/>
        </a:p>
      </dgm:t>
    </dgm:pt>
    <dgm:pt modelId="{8F9216E8-8BEF-7940-84D3-DE424CC1DB7C}" type="pres">
      <dgm:prSet presAssocID="{A029FB68-CF08-4ABD-B992-203E154F2C7F}" presName="linear" presStyleCnt="0">
        <dgm:presLayoutVars>
          <dgm:animLvl val="lvl"/>
          <dgm:resizeHandles val="exact"/>
        </dgm:presLayoutVars>
      </dgm:prSet>
      <dgm:spPr/>
    </dgm:pt>
    <dgm:pt modelId="{6B2BFF28-0A09-6F4F-B439-7A0C91DEF637}" type="pres">
      <dgm:prSet presAssocID="{05BEFA78-91B1-429A-8E4C-08960ADF057D}" presName="parentText" presStyleLbl="node1" presStyleIdx="0" presStyleCnt="4">
        <dgm:presLayoutVars>
          <dgm:chMax val="0"/>
          <dgm:bulletEnabled val="1"/>
        </dgm:presLayoutVars>
      </dgm:prSet>
      <dgm:spPr/>
    </dgm:pt>
    <dgm:pt modelId="{882416FF-7F4A-FC4B-A75F-994E5CD7825A}" type="pres">
      <dgm:prSet presAssocID="{77CBD5B7-6752-46DC-AB84-204CB193545C}" presName="spacer" presStyleCnt="0"/>
      <dgm:spPr/>
    </dgm:pt>
    <dgm:pt modelId="{E0429806-3B9C-B643-83BE-6DA0DC3B12CD}" type="pres">
      <dgm:prSet presAssocID="{7C6D8601-E165-4CBE-AC0A-A54BBD8F224A}" presName="parentText" presStyleLbl="node1" presStyleIdx="1" presStyleCnt="4">
        <dgm:presLayoutVars>
          <dgm:chMax val="0"/>
          <dgm:bulletEnabled val="1"/>
        </dgm:presLayoutVars>
      </dgm:prSet>
      <dgm:spPr/>
    </dgm:pt>
    <dgm:pt modelId="{E8EC0295-FD60-0740-B4F4-B0581C0B6D41}" type="pres">
      <dgm:prSet presAssocID="{818E7758-18DC-4FBF-90D4-A9D9A5689E7D}" presName="spacer" presStyleCnt="0"/>
      <dgm:spPr/>
    </dgm:pt>
    <dgm:pt modelId="{F7EDBE98-9CF2-8041-B8B3-23ED738FB5EC}" type="pres">
      <dgm:prSet presAssocID="{237B1C0E-1341-4752-9CB3-EAD7D61D44E5}" presName="parentText" presStyleLbl="node1" presStyleIdx="2" presStyleCnt="4">
        <dgm:presLayoutVars>
          <dgm:chMax val="0"/>
          <dgm:bulletEnabled val="1"/>
        </dgm:presLayoutVars>
      </dgm:prSet>
      <dgm:spPr/>
    </dgm:pt>
    <dgm:pt modelId="{909E89B7-106C-CD4C-8DFB-224F2DBA5301}" type="pres">
      <dgm:prSet presAssocID="{BE673DE0-680D-4E22-9769-77A4E8F62441}" presName="spacer" presStyleCnt="0"/>
      <dgm:spPr/>
    </dgm:pt>
    <dgm:pt modelId="{508E44C8-437B-7E40-9C4B-3A8AE945262E}" type="pres">
      <dgm:prSet presAssocID="{D619D722-2DA3-484F-98E4-95ACAC499F09}" presName="parentText" presStyleLbl="node1" presStyleIdx="3" presStyleCnt="4">
        <dgm:presLayoutVars>
          <dgm:chMax val="0"/>
          <dgm:bulletEnabled val="1"/>
        </dgm:presLayoutVars>
      </dgm:prSet>
      <dgm:spPr/>
    </dgm:pt>
  </dgm:ptLst>
  <dgm:cxnLst>
    <dgm:cxn modelId="{66979324-504C-D14C-8BEC-182A6827DB84}" type="presOf" srcId="{A029FB68-CF08-4ABD-B992-203E154F2C7F}" destId="{8F9216E8-8BEF-7940-84D3-DE424CC1DB7C}" srcOrd="0" destOrd="0" presId="urn:microsoft.com/office/officeart/2005/8/layout/vList2"/>
    <dgm:cxn modelId="{78870228-94CB-EB4D-95F6-A9EB9C9C0447}" type="presOf" srcId="{D619D722-2DA3-484F-98E4-95ACAC499F09}" destId="{508E44C8-437B-7E40-9C4B-3A8AE945262E}" srcOrd="0" destOrd="0" presId="urn:microsoft.com/office/officeart/2005/8/layout/vList2"/>
    <dgm:cxn modelId="{9D6DB46D-87C8-A949-BCC4-AAC7F0A354C3}" type="presOf" srcId="{05BEFA78-91B1-429A-8E4C-08960ADF057D}" destId="{6B2BFF28-0A09-6F4F-B439-7A0C91DEF637}" srcOrd="0" destOrd="0" presId="urn:microsoft.com/office/officeart/2005/8/layout/vList2"/>
    <dgm:cxn modelId="{B3D43E7A-FC41-447B-A1E5-2AB91B83DBED}" srcId="{A029FB68-CF08-4ABD-B992-203E154F2C7F}" destId="{237B1C0E-1341-4752-9CB3-EAD7D61D44E5}" srcOrd="2" destOrd="0" parTransId="{E9DA7DBE-7FD9-4D83-B52A-0F268DA9D23A}" sibTransId="{BE673DE0-680D-4E22-9769-77A4E8F62441}"/>
    <dgm:cxn modelId="{25210C89-591F-4042-A3D3-82B84E49A200}" srcId="{A029FB68-CF08-4ABD-B992-203E154F2C7F}" destId="{05BEFA78-91B1-429A-8E4C-08960ADF057D}" srcOrd="0" destOrd="0" parTransId="{D07C19A9-3634-445A-B5F8-633800FDB982}" sibTransId="{77CBD5B7-6752-46DC-AB84-204CB193545C}"/>
    <dgm:cxn modelId="{3CDC3CCD-BE54-824A-A849-7CE1DCA7F683}" type="presOf" srcId="{237B1C0E-1341-4752-9CB3-EAD7D61D44E5}" destId="{F7EDBE98-9CF2-8041-B8B3-23ED738FB5EC}" srcOrd="0" destOrd="0" presId="urn:microsoft.com/office/officeart/2005/8/layout/vList2"/>
    <dgm:cxn modelId="{65E25AD8-D204-434C-ABEA-7757BE3FE8F3}" srcId="{A029FB68-CF08-4ABD-B992-203E154F2C7F}" destId="{7C6D8601-E165-4CBE-AC0A-A54BBD8F224A}" srcOrd="1" destOrd="0" parTransId="{B1CE90F9-2F0D-4897-90A0-2C25EAB4FF6E}" sibTransId="{818E7758-18DC-4FBF-90D4-A9D9A5689E7D}"/>
    <dgm:cxn modelId="{0145BCD8-0F33-43E9-A6E2-EDAB957D336A}" srcId="{A029FB68-CF08-4ABD-B992-203E154F2C7F}" destId="{D619D722-2DA3-484F-98E4-95ACAC499F09}" srcOrd="3" destOrd="0" parTransId="{1BBEF372-903D-4015-B12C-F152EA139975}" sibTransId="{6D460F03-025A-455D-BF36-90682EF3FDD2}"/>
    <dgm:cxn modelId="{7CE8DEE8-E331-DE49-B2B8-7C40AE31D0E7}" type="presOf" srcId="{7C6D8601-E165-4CBE-AC0A-A54BBD8F224A}" destId="{E0429806-3B9C-B643-83BE-6DA0DC3B12CD}" srcOrd="0" destOrd="0" presId="urn:microsoft.com/office/officeart/2005/8/layout/vList2"/>
    <dgm:cxn modelId="{B93D03A8-92C8-E24E-8832-B6282EF132D0}" type="presParOf" srcId="{8F9216E8-8BEF-7940-84D3-DE424CC1DB7C}" destId="{6B2BFF28-0A09-6F4F-B439-7A0C91DEF637}" srcOrd="0" destOrd="0" presId="urn:microsoft.com/office/officeart/2005/8/layout/vList2"/>
    <dgm:cxn modelId="{49B3F5B3-DF78-2041-A781-EA58393D8426}" type="presParOf" srcId="{8F9216E8-8BEF-7940-84D3-DE424CC1DB7C}" destId="{882416FF-7F4A-FC4B-A75F-994E5CD7825A}" srcOrd="1" destOrd="0" presId="urn:microsoft.com/office/officeart/2005/8/layout/vList2"/>
    <dgm:cxn modelId="{1020F5BC-FE7B-B140-82BA-EB133B6E715E}" type="presParOf" srcId="{8F9216E8-8BEF-7940-84D3-DE424CC1DB7C}" destId="{E0429806-3B9C-B643-83BE-6DA0DC3B12CD}" srcOrd="2" destOrd="0" presId="urn:microsoft.com/office/officeart/2005/8/layout/vList2"/>
    <dgm:cxn modelId="{759BD45F-2811-B24F-A3DF-DFEF2A37EB60}" type="presParOf" srcId="{8F9216E8-8BEF-7940-84D3-DE424CC1DB7C}" destId="{E8EC0295-FD60-0740-B4F4-B0581C0B6D41}" srcOrd="3" destOrd="0" presId="urn:microsoft.com/office/officeart/2005/8/layout/vList2"/>
    <dgm:cxn modelId="{5E13AD5C-817E-704D-B1DD-B52D2307D87B}" type="presParOf" srcId="{8F9216E8-8BEF-7940-84D3-DE424CC1DB7C}" destId="{F7EDBE98-9CF2-8041-B8B3-23ED738FB5EC}" srcOrd="4" destOrd="0" presId="urn:microsoft.com/office/officeart/2005/8/layout/vList2"/>
    <dgm:cxn modelId="{61EA2E33-6BDD-5F43-A528-3A33349E5F50}" type="presParOf" srcId="{8F9216E8-8BEF-7940-84D3-DE424CC1DB7C}" destId="{909E89B7-106C-CD4C-8DFB-224F2DBA5301}" srcOrd="5" destOrd="0" presId="urn:microsoft.com/office/officeart/2005/8/layout/vList2"/>
    <dgm:cxn modelId="{1EBE38B9-E583-2D42-93DD-E32C4B17B856}" type="presParOf" srcId="{8F9216E8-8BEF-7940-84D3-DE424CC1DB7C}" destId="{508E44C8-437B-7E40-9C4B-3A8AE945262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5038473-EFAC-4311-A3D1-21AC3D2D24F1}"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2A2E7FF-4123-466A-AE03-08AC73C5DE5A}">
      <dgm:prSet/>
      <dgm:spPr/>
      <dgm:t>
        <a:bodyPr/>
        <a:lstStyle/>
        <a:p>
          <a:r>
            <a:rPr lang="en-CA"/>
            <a:t>Guest escape</a:t>
          </a:r>
          <a:endParaRPr lang="en-US"/>
        </a:p>
      </dgm:t>
    </dgm:pt>
    <dgm:pt modelId="{2C91372C-B02A-44FE-919E-62C00A3C46A0}" type="parTrans" cxnId="{8B75FD72-D46E-4D57-A8BC-11BD25A6BB2F}">
      <dgm:prSet/>
      <dgm:spPr/>
      <dgm:t>
        <a:bodyPr/>
        <a:lstStyle/>
        <a:p>
          <a:endParaRPr lang="en-US"/>
        </a:p>
      </dgm:t>
    </dgm:pt>
    <dgm:pt modelId="{55A373A3-3AEE-43BB-9370-494D2E839994}" type="sibTrans" cxnId="{8B75FD72-D46E-4D57-A8BC-11BD25A6BB2F}">
      <dgm:prSet/>
      <dgm:spPr/>
      <dgm:t>
        <a:bodyPr/>
        <a:lstStyle/>
        <a:p>
          <a:endParaRPr lang="en-US"/>
        </a:p>
      </dgm:t>
    </dgm:pt>
    <dgm:pt modelId="{4905D8A0-ECAB-488A-AED0-9E14819B2B51}">
      <dgm:prSet/>
      <dgm:spPr/>
      <dgm:t>
        <a:bodyPr/>
        <a:lstStyle/>
        <a:p>
          <a:r>
            <a:rPr lang="en-CA"/>
            <a:t>Identity compromise, either technical or social</a:t>
          </a:r>
          <a:endParaRPr lang="en-US"/>
        </a:p>
      </dgm:t>
    </dgm:pt>
    <dgm:pt modelId="{43D409C0-37D8-4865-9FE2-40A86EB999FA}" type="parTrans" cxnId="{54920521-4D6E-4480-BA16-5E849907F89D}">
      <dgm:prSet/>
      <dgm:spPr/>
      <dgm:t>
        <a:bodyPr/>
        <a:lstStyle/>
        <a:p>
          <a:endParaRPr lang="en-US"/>
        </a:p>
      </dgm:t>
    </dgm:pt>
    <dgm:pt modelId="{E95D1F13-6112-4CB5-BE22-3B1194452265}" type="sibTrans" cxnId="{54920521-4D6E-4480-BA16-5E849907F89D}">
      <dgm:prSet/>
      <dgm:spPr/>
      <dgm:t>
        <a:bodyPr/>
        <a:lstStyle/>
        <a:p>
          <a:endParaRPr lang="en-US"/>
        </a:p>
      </dgm:t>
    </dgm:pt>
    <dgm:pt modelId="{44BE9121-8B2B-4827-A8CE-0B153FE34D5D}">
      <dgm:prSet/>
      <dgm:spPr/>
      <dgm:t>
        <a:bodyPr/>
        <a:lstStyle/>
        <a:p>
          <a:r>
            <a:rPr lang="en-CA"/>
            <a:t>API compromise</a:t>
          </a:r>
          <a:endParaRPr lang="en-US"/>
        </a:p>
      </dgm:t>
    </dgm:pt>
    <dgm:pt modelId="{E4CEF506-BF5F-41D2-B709-E3BFD2E5DC67}" type="parTrans" cxnId="{8C423E36-7AC0-4E80-8573-5818CB71431E}">
      <dgm:prSet/>
      <dgm:spPr/>
      <dgm:t>
        <a:bodyPr/>
        <a:lstStyle/>
        <a:p>
          <a:endParaRPr lang="en-US"/>
        </a:p>
      </dgm:t>
    </dgm:pt>
    <dgm:pt modelId="{061FC5E4-0542-46B7-9DC8-358A708850FD}" type="sibTrans" cxnId="{8C423E36-7AC0-4E80-8573-5818CB71431E}">
      <dgm:prSet/>
      <dgm:spPr/>
      <dgm:t>
        <a:bodyPr/>
        <a:lstStyle/>
        <a:p>
          <a:endParaRPr lang="en-US"/>
        </a:p>
      </dgm:t>
    </dgm:pt>
    <dgm:pt modelId="{05B00E34-BC3B-4DD8-8DAD-E2C057A845E3}">
      <dgm:prSet/>
      <dgm:spPr/>
      <dgm:t>
        <a:bodyPr/>
        <a:lstStyle/>
        <a:p>
          <a:r>
            <a:rPr lang="en-CA"/>
            <a:t>Attacks on the provider’s infrastructure and facilities</a:t>
          </a:r>
          <a:endParaRPr lang="en-US"/>
        </a:p>
      </dgm:t>
    </dgm:pt>
    <dgm:pt modelId="{A4232164-C015-4700-86DD-7ED2D1F41157}" type="parTrans" cxnId="{5D4620DF-7E95-4CA0-AB25-545A9D20FD5A}">
      <dgm:prSet/>
      <dgm:spPr/>
      <dgm:t>
        <a:bodyPr/>
        <a:lstStyle/>
        <a:p>
          <a:endParaRPr lang="en-US"/>
        </a:p>
      </dgm:t>
    </dgm:pt>
    <dgm:pt modelId="{8708BAC3-D389-402A-9AA8-9AD05AB811B9}" type="sibTrans" cxnId="{5D4620DF-7E95-4CA0-AB25-545A9D20FD5A}">
      <dgm:prSet/>
      <dgm:spPr/>
      <dgm:t>
        <a:bodyPr/>
        <a:lstStyle/>
        <a:p>
          <a:endParaRPr lang="en-US"/>
        </a:p>
      </dgm:t>
    </dgm:pt>
    <dgm:pt modelId="{FE07665A-75A6-4718-B6F9-2C71772D8C27}">
      <dgm:prSet/>
      <dgm:spPr/>
      <dgm:t>
        <a:bodyPr/>
        <a:lstStyle/>
        <a:p>
          <a:r>
            <a:rPr lang="en-CA"/>
            <a:t>Attacks on the connecting infrastructure</a:t>
          </a:r>
          <a:endParaRPr lang="en-US"/>
        </a:p>
      </dgm:t>
    </dgm:pt>
    <dgm:pt modelId="{AB243245-AA13-44C1-8EBC-0192F27E7F2C}" type="parTrans" cxnId="{8A755992-3C24-42B8-8D5A-CA296078B3EF}">
      <dgm:prSet/>
      <dgm:spPr/>
      <dgm:t>
        <a:bodyPr/>
        <a:lstStyle/>
        <a:p>
          <a:endParaRPr lang="en-US"/>
        </a:p>
      </dgm:t>
    </dgm:pt>
    <dgm:pt modelId="{FECB73AA-7480-471D-819A-122C140BDA01}" type="sibTrans" cxnId="{8A755992-3C24-42B8-8D5A-CA296078B3EF}">
      <dgm:prSet/>
      <dgm:spPr/>
      <dgm:t>
        <a:bodyPr/>
        <a:lstStyle/>
        <a:p>
          <a:endParaRPr lang="en-US"/>
        </a:p>
      </dgm:t>
    </dgm:pt>
    <dgm:pt modelId="{D6D53EC5-B788-48B7-B5A3-E9E60827DF87}" type="pres">
      <dgm:prSet presAssocID="{55038473-EFAC-4311-A3D1-21AC3D2D24F1}" presName="root" presStyleCnt="0">
        <dgm:presLayoutVars>
          <dgm:dir/>
          <dgm:resizeHandles val="exact"/>
        </dgm:presLayoutVars>
      </dgm:prSet>
      <dgm:spPr/>
    </dgm:pt>
    <dgm:pt modelId="{AF51BF5E-E2B1-4329-A952-7A3CC13E6E3D}" type="pres">
      <dgm:prSet presAssocID="{52A2E7FF-4123-466A-AE03-08AC73C5DE5A}" presName="compNode" presStyleCnt="0"/>
      <dgm:spPr/>
    </dgm:pt>
    <dgm:pt modelId="{1AAB9880-39A7-4948-B647-2CEE39EBB098}" type="pres">
      <dgm:prSet presAssocID="{52A2E7FF-4123-466A-AE03-08AC73C5DE5A}" presName="bgRect" presStyleLbl="bgShp" presStyleIdx="0" presStyleCnt="5"/>
      <dgm:spPr/>
    </dgm:pt>
    <dgm:pt modelId="{FDCDC5BC-207B-4B0B-8001-428EDA614919}" type="pres">
      <dgm:prSet presAssocID="{52A2E7FF-4123-466A-AE03-08AC73C5DE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907E877C-4C5B-4194-BDEB-D8657B1F3496}" type="pres">
      <dgm:prSet presAssocID="{52A2E7FF-4123-466A-AE03-08AC73C5DE5A}" presName="spaceRect" presStyleCnt="0"/>
      <dgm:spPr/>
    </dgm:pt>
    <dgm:pt modelId="{D91999E7-017B-4784-8E0F-C53CFA1E09F0}" type="pres">
      <dgm:prSet presAssocID="{52A2E7FF-4123-466A-AE03-08AC73C5DE5A}" presName="parTx" presStyleLbl="revTx" presStyleIdx="0" presStyleCnt="5">
        <dgm:presLayoutVars>
          <dgm:chMax val="0"/>
          <dgm:chPref val="0"/>
        </dgm:presLayoutVars>
      </dgm:prSet>
      <dgm:spPr/>
    </dgm:pt>
    <dgm:pt modelId="{01837678-C0C1-46F3-B2C4-154AC3D67626}" type="pres">
      <dgm:prSet presAssocID="{55A373A3-3AEE-43BB-9370-494D2E839994}" presName="sibTrans" presStyleCnt="0"/>
      <dgm:spPr/>
    </dgm:pt>
    <dgm:pt modelId="{68FC1F73-1D80-48EF-93B6-F15FB9EE1628}" type="pres">
      <dgm:prSet presAssocID="{4905D8A0-ECAB-488A-AED0-9E14819B2B51}" presName="compNode" presStyleCnt="0"/>
      <dgm:spPr/>
    </dgm:pt>
    <dgm:pt modelId="{8DBD5D82-65C3-4082-8FEE-4F7484746149}" type="pres">
      <dgm:prSet presAssocID="{4905D8A0-ECAB-488A-AED0-9E14819B2B51}" presName="bgRect" presStyleLbl="bgShp" presStyleIdx="1" presStyleCnt="5"/>
      <dgm:spPr/>
    </dgm:pt>
    <dgm:pt modelId="{0117CB53-71EC-43B1-84DD-ACA0C27C1F3C}" type="pres">
      <dgm:prSet presAssocID="{4905D8A0-ECAB-488A-AED0-9E14819B2B5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93BA6C2E-AD1D-4387-865E-A7723E9758AE}" type="pres">
      <dgm:prSet presAssocID="{4905D8A0-ECAB-488A-AED0-9E14819B2B51}" presName="spaceRect" presStyleCnt="0"/>
      <dgm:spPr/>
    </dgm:pt>
    <dgm:pt modelId="{7C05A015-E393-4EE9-AF3C-16FBE45E9788}" type="pres">
      <dgm:prSet presAssocID="{4905D8A0-ECAB-488A-AED0-9E14819B2B51}" presName="parTx" presStyleLbl="revTx" presStyleIdx="1" presStyleCnt="5">
        <dgm:presLayoutVars>
          <dgm:chMax val="0"/>
          <dgm:chPref val="0"/>
        </dgm:presLayoutVars>
      </dgm:prSet>
      <dgm:spPr/>
    </dgm:pt>
    <dgm:pt modelId="{FEA466BB-2D84-4906-8DF0-F543AE6A8157}" type="pres">
      <dgm:prSet presAssocID="{E95D1F13-6112-4CB5-BE22-3B1194452265}" presName="sibTrans" presStyleCnt="0"/>
      <dgm:spPr/>
    </dgm:pt>
    <dgm:pt modelId="{B250E481-9370-4830-96D6-8B47D747638F}" type="pres">
      <dgm:prSet presAssocID="{44BE9121-8B2B-4827-A8CE-0B153FE34D5D}" presName="compNode" presStyleCnt="0"/>
      <dgm:spPr/>
    </dgm:pt>
    <dgm:pt modelId="{9448CC96-016C-420D-B9DB-12A726371DB8}" type="pres">
      <dgm:prSet presAssocID="{44BE9121-8B2B-4827-A8CE-0B153FE34D5D}" presName="bgRect" presStyleLbl="bgShp" presStyleIdx="2" presStyleCnt="5"/>
      <dgm:spPr/>
    </dgm:pt>
    <dgm:pt modelId="{3FCBC125-6917-4BD7-A436-6E2762CA3480}" type="pres">
      <dgm:prSet presAssocID="{44BE9121-8B2B-4827-A8CE-0B153FE34D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76471C08-D91E-4C35-81A1-3ED091693BC5}" type="pres">
      <dgm:prSet presAssocID="{44BE9121-8B2B-4827-A8CE-0B153FE34D5D}" presName="spaceRect" presStyleCnt="0"/>
      <dgm:spPr/>
    </dgm:pt>
    <dgm:pt modelId="{46C66019-439B-439B-9B46-725902D0478E}" type="pres">
      <dgm:prSet presAssocID="{44BE9121-8B2B-4827-A8CE-0B153FE34D5D}" presName="parTx" presStyleLbl="revTx" presStyleIdx="2" presStyleCnt="5">
        <dgm:presLayoutVars>
          <dgm:chMax val="0"/>
          <dgm:chPref val="0"/>
        </dgm:presLayoutVars>
      </dgm:prSet>
      <dgm:spPr/>
    </dgm:pt>
    <dgm:pt modelId="{C5467A6F-A33E-4E29-A951-544DA50A4DC4}" type="pres">
      <dgm:prSet presAssocID="{061FC5E4-0542-46B7-9DC8-358A708850FD}" presName="sibTrans" presStyleCnt="0"/>
      <dgm:spPr/>
    </dgm:pt>
    <dgm:pt modelId="{E0D1F0B0-2851-48DB-BFBE-C3391CDF64A4}" type="pres">
      <dgm:prSet presAssocID="{05B00E34-BC3B-4DD8-8DAD-E2C057A845E3}" presName="compNode" presStyleCnt="0"/>
      <dgm:spPr/>
    </dgm:pt>
    <dgm:pt modelId="{78080F53-746F-4F37-A131-309D0975039A}" type="pres">
      <dgm:prSet presAssocID="{05B00E34-BC3B-4DD8-8DAD-E2C057A845E3}" presName="bgRect" presStyleLbl="bgShp" presStyleIdx="3" presStyleCnt="5"/>
      <dgm:spPr/>
    </dgm:pt>
    <dgm:pt modelId="{57FED973-1F4F-4B0E-9FA1-AD291D8481A1}" type="pres">
      <dgm:prSet presAssocID="{05B00E34-BC3B-4DD8-8DAD-E2C057A845E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ty"/>
        </a:ext>
      </dgm:extLst>
    </dgm:pt>
    <dgm:pt modelId="{BF882CCB-3E10-488A-93DE-097EA67177A9}" type="pres">
      <dgm:prSet presAssocID="{05B00E34-BC3B-4DD8-8DAD-E2C057A845E3}" presName="spaceRect" presStyleCnt="0"/>
      <dgm:spPr/>
    </dgm:pt>
    <dgm:pt modelId="{0A836B11-4495-4853-98F3-7B8A1DF77B70}" type="pres">
      <dgm:prSet presAssocID="{05B00E34-BC3B-4DD8-8DAD-E2C057A845E3}" presName="parTx" presStyleLbl="revTx" presStyleIdx="3" presStyleCnt="5">
        <dgm:presLayoutVars>
          <dgm:chMax val="0"/>
          <dgm:chPref val="0"/>
        </dgm:presLayoutVars>
      </dgm:prSet>
      <dgm:spPr/>
    </dgm:pt>
    <dgm:pt modelId="{4A9447FE-6F82-425F-B5CF-64401C6B11E8}" type="pres">
      <dgm:prSet presAssocID="{8708BAC3-D389-402A-9AA8-9AD05AB811B9}" presName="sibTrans" presStyleCnt="0"/>
      <dgm:spPr/>
    </dgm:pt>
    <dgm:pt modelId="{573BE0FB-7FFD-4507-BFA9-2B82527CB855}" type="pres">
      <dgm:prSet presAssocID="{FE07665A-75A6-4718-B6F9-2C71772D8C27}" presName="compNode" presStyleCnt="0"/>
      <dgm:spPr/>
    </dgm:pt>
    <dgm:pt modelId="{812D664D-A64C-4D73-B223-C873445B5653}" type="pres">
      <dgm:prSet presAssocID="{FE07665A-75A6-4718-B6F9-2C71772D8C27}" presName="bgRect" presStyleLbl="bgShp" presStyleIdx="4" presStyleCnt="5"/>
      <dgm:spPr/>
    </dgm:pt>
    <dgm:pt modelId="{98BF3467-BDB0-4CF9-81BF-77B6583A2B2D}" type="pres">
      <dgm:prSet presAssocID="{FE07665A-75A6-4718-B6F9-2C71772D8C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reless router"/>
        </a:ext>
      </dgm:extLst>
    </dgm:pt>
    <dgm:pt modelId="{447533FF-3076-4FF3-9A9B-625E04594DB3}" type="pres">
      <dgm:prSet presAssocID="{FE07665A-75A6-4718-B6F9-2C71772D8C27}" presName="spaceRect" presStyleCnt="0"/>
      <dgm:spPr/>
    </dgm:pt>
    <dgm:pt modelId="{567988BB-7F1E-486E-8479-B40D2A034B9F}" type="pres">
      <dgm:prSet presAssocID="{FE07665A-75A6-4718-B6F9-2C71772D8C27}" presName="parTx" presStyleLbl="revTx" presStyleIdx="4" presStyleCnt="5">
        <dgm:presLayoutVars>
          <dgm:chMax val="0"/>
          <dgm:chPref val="0"/>
        </dgm:presLayoutVars>
      </dgm:prSet>
      <dgm:spPr/>
    </dgm:pt>
  </dgm:ptLst>
  <dgm:cxnLst>
    <dgm:cxn modelId="{1D75B314-86ED-604D-A5F9-BB3919372843}" type="presOf" srcId="{FE07665A-75A6-4718-B6F9-2C71772D8C27}" destId="{567988BB-7F1E-486E-8479-B40D2A034B9F}" srcOrd="0" destOrd="0" presId="urn:microsoft.com/office/officeart/2018/2/layout/IconVerticalSolidList"/>
    <dgm:cxn modelId="{54920521-4D6E-4480-BA16-5E849907F89D}" srcId="{55038473-EFAC-4311-A3D1-21AC3D2D24F1}" destId="{4905D8A0-ECAB-488A-AED0-9E14819B2B51}" srcOrd="1" destOrd="0" parTransId="{43D409C0-37D8-4865-9FE2-40A86EB999FA}" sibTransId="{E95D1F13-6112-4CB5-BE22-3B1194452265}"/>
    <dgm:cxn modelId="{D306E52B-D29B-DF4F-92DB-F104116E4162}" type="presOf" srcId="{4905D8A0-ECAB-488A-AED0-9E14819B2B51}" destId="{7C05A015-E393-4EE9-AF3C-16FBE45E9788}" srcOrd="0" destOrd="0" presId="urn:microsoft.com/office/officeart/2018/2/layout/IconVerticalSolidList"/>
    <dgm:cxn modelId="{C09B7C2C-52C9-E546-B47D-06ABBDFD97FC}" type="presOf" srcId="{52A2E7FF-4123-466A-AE03-08AC73C5DE5A}" destId="{D91999E7-017B-4784-8E0F-C53CFA1E09F0}" srcOrd="0" destOrd="0" presId="urn:microsoft.com/office/officeart/2018/2/layout/IconVerticalSolidList"/>
    <dgm:cxn modelId="{8C423E36-7AC0-4E80-8573-5818CB71431E}" srcId="{55038473-EFAC-4311-A3D1-21AC3D2D24F1}" destId="{44BE9121-8B2B-4827-A8CE-0B153FE34D5D}" srcOrd="2" destOrd="0" parTransId="{E4CEF506-BF5F-41D2-B709-E3BFD2E5DC67}" sibTransId="{061FC5E4-0542-46B7-9DC8-358A708850FD}"/>
    <dgm:cxn modelId="{0DBA7C62-3B6B-0548-B764-A62140BA19B3}" type="presOf" srcId="{55038473-EFAC-4311-A3D1-21AC3D2D24F1}" destId="{D6D53EC5-B788-48B7-B5A3-E9E60827DF87}" srcOrd="0" destOrd="0" presId="urn:microsoft.com/office/officeart/2018/2/layout/IconVerticalSolidList"/>
    <dgm:cxn modelId="{8B75FD72-D46E-4D57-A8BC-11BD25A6BB2F}" srcId="{55038473-EFAC-4311-A3D1-21AC3D2D24F1}" destId="{52A2E7FF-4123-466A-AE03-08AC73C5DE5A}" srcOrd="0" destOrd="0" parTransId="{2C91372C-B02A-44FE-919E-62C00A3C46A0}" sibTransId="{55A373A3-3AEE-43BB-9370-494D2E839994}"/>
    <dgm:cxn modelId="{3C4BE258-4F6E-4F42-B164-AF287EF27774}" type="presOf" srcId="{05B00E34-BC3B-4DD8-8DAD-E2C057A845E3}" destId="{0A836B11-4495-4853-98F3-7B8A1DF77B70}" srcOrd="0" destOrd="0" presId="urn:microsoft.com/office/officeart/2018/2/layout/IconVerticalSolidList"/>
    <dgm:cxn modelId="{8A755992-3C24-42B8-8D5A-CA296078B3EF}" srcId="{55038473-EFAC-4311-A3D1-21AC3D2D24F1}" destId="{FE07665A-75A6-4718-B6F9-2C71772D8C27}" srcOrd="4" destOrd="0" parTransId="{AB243245-AA13-44C1-8EBC-0192F27E7F2C}" sibTransId="{FECB73AA-7480-471D-819A-122C140BDA01}"/>
    <dgm:cxn modelId="{5D4620DF-7E95-4CA0-AB25-545A9D20FD5A}" srcId="{55038473-EFAC-4311-A3D1-21AC3D2D24F1}" destId="{05B00E34-BC3B-4DD8-8DAD-E2C057A845E3}" srcOrd="3" destOrd="0" parTransId="{A4232164-C015-4700-86DD-7ED2D1F41157}" sibTransId="{8708BAC3-D389-402A-9AA8-9AD05AB811B9}"/>
    <dgm:cxn modelId="{B8CE38F9-8486-5940-BA80-10703D15862F}" type="presOf" srcId="{44BE9121-8B2B-4827-A8CE-0B153FE34D5D}" destId="{46C66019-439B-439B-9B46-725902D0478E}" srcOrd="0" destOrd="0" presId="urn:microsoft.com/office/officeart/2018/2/layout/IconVerticalSolidList"/>
    <dgm:cxn modelId="{311F8E6D-3886-2F45-8F63-87E6E159929B}" type="presParOf" srcId="{D6D53EC5-B788-48B7-B5A3-E9E60827DF87}" destId="{AF51BF5E-E2B1-4329-A952-7A3CC13E6E3D}" srcOrd="0" destOrd="0" presId="urn:microsoft.com/office/officeart/2018/2/layout/IconVerticalSolidList"/>
    <dgm:cxn modelId="{C76048BF-F3B6-3841-8881-87A28227932F}" type="presParOf" srcId="{AF51BF5E-E2B1-4329-A952-7A3CC13E6E3D}" destId="{1AAB9880-39A7-4948-B647-2CEE39EBB098}" srcOrd="0" destOrd="0" presId="urn:microsoft.com/office/officeart/2018/2/layout/IconVerticalSolidList"/>
    <dgm:cxn modelId="{AD587289-CDE2-7541-B82E-418029FEFFD6}" type="presParOf" srcId="{AF51BF5E-E2B1-4329-A952-7A3CC13E6E3D}" destId="{FDCDC5BC-207B-4B0B-8001-428EDA614919}" srcOrd="1" destOrd="0" presId="urn:microsoft.com/office/officeart/2018/2/layout/IconVerticalSolidList"/>
    <dgm:cxn modelId="{C2DB616B-A52C-5D42-B90C-ABDE7214CA14}" type="presParOf" srcId="{AF51BF5E-E2B1-4329-A952-7A3CC13E6E3D}" destId="{907E877C-4C5B-4194-BDEB-D8657B1F3496}" srcOrd="2" destOrd="0" presId="urn:microsoft.com/office/officeart/2018/2/layout/IconVerticalSolidList"/>
    <dgm:cxn modelId="{B87E2D55-99D1-7245-870E-389EA23DAA12}" type="presParOf" srcId="{AF51BF5E-E2B1-4329-A952-7A3CC13E6E3D}" destId="{D91999E7-017B-4784-8E0F-C53CFA1E09F0}" srcOrd="3" destOrd="0" presId="urn:microsoft.com/office/officeart/2018/2/layout/IconVerticalSolidList"/>
    <dgm:cxn modelId="{86D58B5F-9343-7C4D-BFF0-308DBF8418F7}" type="presParOf" srcId="{D6D53EC5-B788-48B7-B5A3-E9E60827DF87}" destId="{01837678-C0C1-46F3-B2C4-154AC3D67626}" srcOrd="1" destOrd="0" presId="urn:microsoft.com/office/officeart/2018/2/layout/IconVerticalSolidList"/>
    <dgm:cxn modelId="{DCF8146A-8479-F040-848B-0F8BCEA25706}" type="presParOf" srcId="{D6D53EC5-B788-48B7-B5A3-E9E60827DF87}" destId="{68FC1F73-1D80-48EF-93B6-F15FB9EE1628}" srcOrd="2" destOrd="0" presId="urn:microsoft.com/office/officeart/2018/2/layout/IconVerticalSolidList"/>
    <dgm:cxn modelId="{882F4097-7223-0D42-B8CD-5F766078B017}" type="presParOf" srcId="{68FC1F73-1D80-48EF-93B6-F15FB9EE1628}" destId="{8DBD5D82-65C3-4082-8FEE-4F7484746149}" srcOrd="0" destOrd="0" presId="urn:microsoft.com/office/officeart/2018/2/layout/IconVerticalSolidList"/>
    <dgm:cxn modelId="{A09C6302-BC33-834A-AC4B-EB3BB20A01D7}" type="presParOf" srcId="{68FC1F73-1D80-48EF-93B6-F15FB9EE1628}" destId="{0117CB53-71EC-43B1-84DD-ACA0C27C1F3C}" srcOrd="1" destOrd="0" presId="urn:microsoft.com/office/officeart/2018/2/layout/IconVerticalSolidList"/>
    <dgm:cxn modelId="{347F74F3-CEE7-244C-986D-ECEA00BEDC57}" type="presParOf" srcId="{68FC1F73-1D80-48EF-93B6-F15FB9EE1628}" destId="{93BA6C2E-AD1D-4387-865E-A7723E9758AE}" srcOrd="2" destOrd="0" presId="urn:microsoft.com/office/officeart/2018/2/layout/IconVerticalSolidList"/>
    <dgm:cxn modelId="{B28C84BB-DACF-5B4A-907F-FDF4BF093FF4}" type="presParOf" srcId="{68FC1F73-1D80-48EF-93B6-F15FB9EE1628}" destId="{7C05A015-E393-4EE9-AF3C-16FBE45E9788}" srcOrd="3" destOrd="0" presId="urn:microsoft.com/office/officeart/2018/2/layout/IconVerticalSolidList"/>
    <dgm:cxn modelId="{969E4B08-BFE3-0A4E-A1D6-21DE2EC92DC8}" type="presParOf" srcId="{D6D53EC5-B788-48B7-B5A3-E9E60827DF87}" destId="{FEA466BB-2D84-4906-8DF0-F543AE6A8157}" srcOrd="3" destOrd="0" presId="urn:microsoft.com/office/officeart/2018/2/layout/IconVerticalSolidList"/>
    <dgm:cxn modelId="{10999257-15CA-C74F-8672-319B965D0A0B}" type="presParOf" srcId="{D6D53EC5-B788-48B7-B5A3-E9E60827DF87}" destId="{B250E481-9370-4830-96D6-8B47D747638F}" srcOrd="4" destOrd="0" presId="urn:microsoft.com/office/officeart/2018/2/layout/IconVerticalSolidList"/>
    <dgm:cxn modelId="{EBC48EC9-C7B1-1641-8B10-EA9B0522A825}" type="presParOf" srcId="{B250E481-9370-4830-96D6-8B47D747638F}" destId="{9448CC96-016C-420D-B9DB-12A726371DB8}" srcOrd="0" destOrd="0" presId="urn:microsoft.com/office/officeart/2018/2/layout/IconVerticalSolidList"/>
    <dgm:cxn modelId="{2B22F53C-75B6-7143-A4B3-86737B1DE131}" type="presParOf" srcId="{B250E481-9370-4830-96D6-8B47D747638F}" destId="{3FCBC125-6917-4BD7-A436-6E2762CA3480}" srcOrd="1" destOrd="0" presId="urn:microsoft.com/office/officeart/2018/2/layout/IconVerticalSolidList"/>
    <dgm:cxn modelId="{0E4FF941-4317-E645-B2F9-8F3BD29B75C4}" type="presParOf" srcId="{B250E481-9370-4830-96D6-8B47D747638F}" destId="{76471C08-D91E-4C35-81A1-3ED091693BC5}" srcOrd="2" destOrd="0" presId="urn:microsoft.com/office/officeart/2018/2/layout/IconVerticalSolidList"/>
    <dgm:cxn modelId="{229D4309-6468-4643-925A-497A7B88C42F}" type="presParOf" srcId="{B250E481-9370-4830-96D6-8B47D747638F}" destId="{46C66019-439B-439B-9B46-725902D0478E}" srcOrd="3" destOrd="0" presId="urn:microsoft.com/office/officeart/2018/2/layout/IconVerticalSolidList"/>
    <dgm:cxn modelId="{F9517104-D1DA-8143-8AC1-C9BD7CE6A3DB}" type="presParOf" srcId="{D6D53EC5-B788-48B7-B5A3-E9E60827DF87}" destId="{C5467A6F-A33E-4E29-A951-544DA50A4DC4}" srcOrd="5" destOrd="0" presId="urn:microsoft.com/office/officeart/2018/2/layout/IconVerticalSolidList"/>
    <dgm:cxn modelId="{64E12A71-1FDB-E048-9D6B-272053218485}" type="presParOf" srcId="{D6D53EC5-B788-48B7-B5A3-E9E60827DF87}" destId="{E0D1F0B0-2851-48DB-BFBE-C3391CDF64A4}" srcOrd="6" destOrd="0" presId="urn:microsoft.com/office/officeart/2018/2/layout/IconVerticalSolidList"/>
    <dgm:cxn modelId="{FC0CB4A9-E86A-FC4F-ABB1-2B2FC74B68C4}" type="presParOf" srcId="{E0D1F0B0-2851-48DB-BFBE-C3391CDF64A4}" destId="{78080F53-746F-4F37-A131-309D0975039A}" srcOrd="0" destOrd="0" presId="urn:microsoft.com/office/officeart/2018/2/layout/IconVerticalSolidList"/>
    <dgm:cxn modelId="{92623715-35A7-E94C-8950-05FA53492650}" type="presParOf" srcId="{E0D1F0B0-2851-48DB-BFBE-C3391CDF64A4}" destId="{57FED973-1F4F-4B0E-9FA1-AD291D8481A1}" srcOrd="1" destOrd="0" presId="urn:microsoft.com/office/officeart/2018/2/layout/IconVerticalSolidList"/>
    <dgm:cxn modelId="{E5F86E50-D221-FC43-821C-BF1E4F5EA55D}" type="presParOf" srcId="{E0D1F0B0-2851-48DB-BFBE-C3391CDF64A4}" destId="{BF882CCB-3E10-488A-93DE-097EA67177A9}" srcOrd="2" destOrd="0" presId="urn:microsoft.com/office/officeart/2018/2/layout/IconVerticalSolidList"/>
    <dgm:cxn modelId="{99913C0F-F8E7-D649-81A1-D870D81E6359}" type="presParOf" srcId="{E0D1F0B0-2851-48DB-BFBE-C3391CDF64A4}" destId="{0A836B11-4495-4853-98F3-7B8A1DF77B70}" srcOrd="3" destOrd="0" presId="urn:microsoft.com/office/officeart/2018/2/layout/IconVerticalSolidList"/>
    <dgm:cxn modelId="{51024E5D-3920-4740-A9B7-8650FA5973E6}" type="presParOf" srcId="{D6D53EC5-B788-48B7-B5A3-E9E60827DF87}" destId="{4A9447FE-6F82-425F-B5CF-64401C6B11E8}" srcOrd="7" destOrd="0" presId="urn:microsoft.com/office/officeart/2018/2/layout/IconVerticalSolidList"/>
    <dgm:cxn modelId="{922BD64B-78A6-D247-8641-A852BE185187}" type="presParOf" srcId="{D6D53EC5-B788-48B7-B5A3-E9E60827DF87}" destId="{573BE0FB-7FFD-4507-BFA9-2B82527CB855}" srcOrd="8" destOrd="0" presId="urn:microsoft.com/office/officeart/2018/2/layout/IconVerticalSolidList"/>
    <dgm:cxn modelId="{10A85E40-FD44-2F45-BCFD-33B14E759DD2}" type="presParOf" srcId="{573BE0FB-7FFD-4507-BFA9-2B82527CB855}" destId="{812D664D-A64C-4D73-B223-C873445B5653}" srcOrd="0" destOrd="0" presId="urn:microsoft.com/office/officeart/2018/2/layout/IconVerticalSolidList"/>
    <dgm:cxn modelId="{8C83D494-58D8-2D40-8BC8-8C4FF8A4283F}" type="presParOf" srcId="{573BE0FB-7FFD-4507-BFA9-2B82527CB855}" destId="{98BF3467-BDB0-4CF9-81BF-77B6583A2B2D}" srcOrd="1" destOrd="0" presId="urn:microsoft.com/office/officeart/2018/2/layout/IconVerticalSolidList"/>
    <dgm:cxn modelId="{FA32D886-3138-7D4B-ADDF-0B4E1967C174}" type="presParOf" srcId="{573BE0FB-7FFD-4507-BFA9-2B82527CB855}" destId="{447533FF-3076-4FF3-9A9B-625E04594DB3}" srcOrd="2" destOrd="0" presId="urn:microsoft.com/office/officeart/2018/2/layout/IconVerticalSolidList"/>
    <dgm:cxn modelId="{F0434918-F272-3D45-BB9B-CD1030021D10}" type="presParOf" srcId="{573BE0FB-7FFD-4507-BFA9-2B82527CB855}" destId="{567988BB-7F1E-486E-8479-B40D2A034B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C77516C-7665-491F-A644-A6819C4B945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2B0A579-7864-461C-90EB-2709C53A65B0}">
      <dgm:prSet/>
      <dgm:spPr/>
      <dgm:t>
        <a:bodyPr/>
        <a:lstStyle/>
        <a:p>
          <a:r>
            <a:rPr lang="en-CA"/>
            <a:t>Building access</a:t>
          </a:r>
          <a:endParaRPr lang="en-US"/>
        </a:p>
      </dgm:t>
    </dgm:pt>
    <dgm:pt modelId="{41CECBC7-8625-49C8-9F80-43EAAB1F96F9}" type="parTrans" cxnId="{C6B06E1D-2385-40CB-AFC7-880C0F72E8A8}">
      <dgm:prSet/>
      <dgm:spPr/>
      <dgm:t>
        <a:bodyPr/>
        <a:lstStyle/>
        <a:p>
          <a:endParaRPr lang="en-US"/>
        </a:p>
      </dgm:t>
    </dgm:pt>
    <dgm:pt modelId="{A5174398-5EE6-4514-8832-21A2C3D7FFCD}" type="sibTrans" cxnId="{C6B06E1D-2385-40CB-AFC7-880C0F72E8A8}">
      <dgm:prSet/>
      <dgm:spPr/>
      <dgm:t>
        <a:bodyPr/>
        <a:lstStyle/>
        <a:p>
          <a:endParaRPr lang="en-US"/>
        </a:p>
      </dgm:t>
    </dgm:pt>
    <dgm:pt modelId="{C23131DE-7D8D-4206-8191-F669091F2C40}">
      <dgm:prSet/>
      <dgm:spPr/>
      <dgm:t>
        <a:bodyPr/>
        <a:lstStyle/>
        <a:p>
          <a:r>
            <a:rPr lang="en-CA"/>
            <a:t>Access to building facilities</a:t>
          </a:r>
          <a:endParaRPr lang="en-US"/>
        </a:p>
      </dgm:t>
    </dgm:pt>
    <dgm:pt modelId="{57440191-B3F6-48D9-871A-0CE437516AC5}" type="parTrans" cxnId="{B20C6D4E-44DC-4A96-97AA-86207DA73137}">
      <dgm:prSet/>
      <dgm:spPr/>
      <dgm:t>
        <a:bodyPr/>
        <a:lstStyle/>
        <a:p>
          <a:endParaRPr lang="en-US"/>
        </a:p>
      </dgm:t>
    </dgm:pt>
    <dgm:pt modelId="{56FD51B7-4E42-44EA-A0CD-FB006070D755}" type="sibTrans" cxnId="{B20C6D4E-44DC-4A96-97AA-86207DA73137}">
      <dgm:prSet/>
      <dgm:spPr/>
      <dgm:t>
        <a:bodyPr/>
        <a:lstStyle/>
        <a:p>
          <a:endParaRPr lang="en-US"/>
        </a:p>
      </dgm:t>
    </dgm:pt>
    <dgm:pt modelId="{D4CE37AF-2CA5-4079-ABD3-FE0CABD70A08}">
      <dgm:prSet/>
      <dgm:spPr/>
      <dgm:t>
        <a:bodyPr/>
        <a:lstStyle/>
        <a:p>
          <a:r>
            <a:rPr lang="en-CA"/>
            <a:t>Computer floor access</a:t>
          </a:r>
          <a:endParaRPr lang="en-US"/>
        </a:p>
      </dgm:t>
    </dgm:pt>
    <dgm:pt modelId="{DB50BC85-2DBB-411E-85C9-73246FA55B5B}" type="parTrans" cxnId="{2E70375F-FF28-462F-9080-954EB24E767F}">
      <dgm:prSet/>
      <dgm:spPr/>
      <dgm:t>
        <a:bodyPr/>
        <a:lstStyle/>
        <a:p>
          <a:endParaRPr lang="en-US"/>
        </a:p>
      </dgm:t>
    </dgm:pt>
    <dgm:pt modelId="{68FC7C82-D16D-47B8-A073-364F28D8CA76}" type="sibTrans" cxnId="{2E70375F-FF28-462F-9080-954EB24E767F}">
      <dgm:prSet/>
      <dgm:spPr/>
      <dgm:t>
        <a:bodyPr/>
        <a:lstStyle/>
        <a:p>
          <a:endParaRPr lang="en-US"/>
        </a:p>
      </dgm:t>
    </dgm:pt>
    <dgm:pt modelId="{AEF69DDA-A402-4C11-AFC5-B2456FD7EB25}">
      <dgm:prSet/>
      <dgm:spPr/>
      <dgm:t>
        <a:bodyPr/>
        <a:lstStyle/>
        <a:p>
          <a:r>
            <a:rPr lang="en-CA"/>
            <a:t>Cage or rack access</a:t>
          </a:r>
          <a:endParaRPr lang="en-US"/>
        </a:p>
      </dgm:t>
    </dgm:pt>
    <dgm:pt modelId="{3242DA9F-2D08-4F93-8AE4-63024171E36A}" type="parTrans" cxnId="{124378EE-0F19-4E94-8CA2-069397F9AAB8}">
      <dgm:prSet/>
      <dgm:spPr/>
      <dgm:t>
        <a:bodyPr/>
        <a:lstStyle/>
        <a:p>
          <a:endParaRPr lang="en-US"/>
        </a:p>
      </dgm:t>
    </dgm:pt>
    <dgm:pt modelId="{C26F76F2-7FE2-4BE7-AE3B-40B9DD404C7B}" type="sibTrans" cxnId="{124378EE-0F19-4E94-8CA2-069397F9AAB8}">
      <dgm:prSet/>
      <dgm:spPr/>
      <dgm:t>
        <a:bodyPr/>
        <a:lstStyle/>
        <a:p>
          <a:endParaRPr lang="en-US"/>
        </a:p>
      </dgm:t>
    </dgm:pt>
    <dgm:pt modelId="{4DE891CE-60E8-4013-BB5A-35354C6B0A80}">
      <dgm:prSet/>
      <dgm:spPr/>
      <dgm:t>
        <a:bodyPr/>
        <a:lstStyle/>
        <a:p>
          <a:r>
            <a:rPr lang="en-CA"/>
            <a:t>Access to physical server</a:t>
          </a:r>
          <a:endParaRPr lang="en-US"/>
        </a:p>
      </dgm:t>
    </dgm:pt>
    <dgm:pt modelId="{C8FCDE86-C05A-4E92-BAF0-AE37A2606D8D}" type="parTrans" cxnId="{3FBE03DB-C76D-4ABB-9238-A23B2D4581FE}">
      <dgm:prSet/>
      <dgm:spPr/>
      <dgm:t>
        <a:bodyPr/>
        <a:lstStyle/>
        <a:p>
          <a:endParaRPr lang="en-US"/>
        </a:p>
      </dgm:t>
    </dgm:pt>
    <dgm:pt modelId="{9598D353-C8B4-4D4C-8B77-6CAED6286922}" type="sibTrans" cxnId="{3FBE03DB-C76D-4ABB-9238-A23B2D4581FE}">
      <dgm:prSet/>
      <dgm:spPr/>
      <dgm:t>
        <a:bodyPr/>
        <a:lstStyle/>
        <a:p>
          <a:endParaRPr lang="en-US"/>
        </a:p>
      </dgm:t>
    </dgm:pt>
    <dgm:pt modelId="{514A6C93-C641-4C49-BC78-E2BD7D4C2FEB}">
      <dgm:prSet/>
      <dgm:spPr/>
      <dgm:t>
        <a:bodyPr/>
        <a:lstStyle/>
        <a:p>
          <a:r>
            <a:rPr lang="en-CA"/>
            <a:t>Hypervisor access (API or management plane)</a:t>
          </a:r>
          <a:endParaRPr lang="en-US"/>
        </a:p>
      </dgm:t>
    </dgm:pt>
    <dgm:pt modelId="{94848C9A-E1D7-45C3-ACD1-468CABACFA7A}" type="parTrans" cxnId="{77370710-8FF4-45B1-B75E-7A9B1E67902B}">
      <dgm:prSet/>
      <dgm:spPr/>
      <dgm:t>
        <a:bodyPr/>
        <a:lstStyle/>
        <a:p>
          <a:endParaRPr lang="en-US"/>
        </a:p>
      </dgm:t>
    </dgm:pt>
    <dgm:pt modelId="{72D939E7-1C10-4C1D-9CD3-F7B4139355B8}" type="sibTrans" cxnId="{77370710-8FF4-45B1-B75E-7A9B1E67902B}">
      <dgm:prSet/>
      <dgm:spPr/>
      <dgm:t>
        <a:bodyPr/>
        <a:lstStyle/>
        <a:p>
          <a:endParaRPr lang="en-US"/>
        </a:p>
      </dgm:t>
    </dgm:pt>
    <dgm:pt modelId="{5D4935A8-14A7-4B1F-B97E-2C7311600485}">
      <dgm:prSet/>
      <dgm:spPr/>
      <dgm:t>
        <a:bodyPr/>
        <a:lstStyle/>
        <a:p>
          <a:r>
            <a:rPr lang="en-CA"/>
            <a:t>Guest system access </a:t>
          </a:r>
          <a:endParaRPr lang="en-US"/>
        </a:p>
      </dgm:t>
    </dgm:pt>
    <dgm:pt modelId="{D4CC9133-9C31-4B5F-A802-36421D216A8A}" type="parTrans" cxnId="{CEF82D69-E0D8-4864-B942-1DD2B5F4E35B}">
      <dgm:prSet/>
      <dgm:spPr/>
      <dgm:t>
        <a:bodyPr/>
        <a:lstStyle/>
        <a:p>
          <a:endParaRPr lang="en-US"/>
        </a:p>
      </dgm:t>
    </dgm:pt>
    <dgm:pt modelId="{93D2F921-29EF-4B87-A20C-8DDCE120E5F7}" type="sibTrans" cxnId="{CEF82D69-E0D8-4864-B942-1DD2B5F4E35B}">
      <dgm:prSet/>
      <dgm:spPr/>
      <dgm:t>
        <a:bodyPr/>
        <a:lstStyle/>
        <a:p>
          <a:endParaRPr lang="en-US"/>
        </a:p>
      </dgm:t>
    </dgm:pt>
    <dgm:pt modelId="{74B95966-BF90-4B0E-AF60-B4F8A63F63F1}">
      <dgm:prSet/>
      <dgm:spPr/>
      <dgm:t>
        <a:bodyPr/>
        <a:lstStyle/>
        <a:p>
          <a:r>
            <a:rPr lang="en-CA"/>
            <a:t>Database access rights</a:t>
          </a:r>
          <a:endParaRPr lang="en-US"/>
        </a:p>
      </dgm:t>
    </dgm:pt>
    <dgm:pt modelId="{138F5AE6-9F3E-4DC6-AD3B-AE87916FAF73}" type="parTrans" cxnId="{FEAAB86C-49D5-4551-B1F6-24B54083EC25}">
      <dgm:prSet/>
      <dgm:spPr/>
      <dgm:t>
        <a:bodyPr/>
        <a:lstStyle/>
        <a:p>
          <a:endParaRPr lang="en-US"/>
        </a:p>
      </dgm:t>
    </dgm:pt>
    <dgm:pt modelId="{2D2FCE18-E6E6-4AD9-9F5D-ED2B0B778C89}" type="sibTrans" cxnId="{FEAAB86C-49D5-4551-B1F6-24B54083EC25}">
      <dgm:prSet/>
      <dgm:spPr/>
      <dgm:t>
        <a:bodyPr/>
        <a:lstStyle/>
        <a:p>
          <a:endParaRPr lang="en-US"/>
        </a:p>
      </dgm:t>
    </dgm:pt>
    <dgm:pt modelId="{A875ED61-9A3F-41C8-84AB-B25951BA23C1}" type="pres">
      <dgm:prSet presAssocID="{6C77516C-7665-491F-A644-A6819C4B9457}" presName="root" presStyleCnt="0">
        <dgm:presLayoutVars>
          <dgm:dir/>
          <dgm:resizeHandles val="exact"/>
        </dgm:presLayoutVars>
      </dgm:prSet>
      <dgm:spPr/>
    </dgm:pt>
    <dgm:pt modelId="{652FD9DC-6EC0-48A6-92E0-C5CCBA694757}" type="pres">
      <dgm:prSet presAssocID="{6C77516C-7665-491F-A644-A6819C4B9457}" presName="container" presStyleCnt="0">
        <dgm:presLayoutVars>
          <dgm:dir/>
          <dgm:resizeHandles val="exact"/>
        </dgm:presLayoutVars>
      </dgm:prSet>
      <dgm:spPr/>
    </dgm:pt>
    <dgm:pt modelId="{2AE3A74B-E369-4306-BC50-01B8518E47B7}" type="pres">
      <dgm:prSet presAssocID="{62B0A579-7864-461C-90EB-2709C53A65B0}" presName="compNode" presStyleCnt="0"/>
      <dgm:spPr/>
    </dgm:pt>
    <dgm:pt modelId="{86747E8C-DC16-4C84-8EB3-FD2407648129}" type="pres">
      <dgm:prSet presAssocID="{62B0A579-7864-461C-90EB-2709C53A65B0}" presName="iconBgRect" presStyleLbl="bgShp" presStyleIdx="0" presStyleCnt="8"/>
      <dgm:spPr/>
    </dgm:pt>
    <dgm:pt modelId="{A724ED5E-0B79-47F3-BA27-26E221E40696}" type="pres">
      <dgm:prSet presAssocID="{62B0A579-7864-461C-90EB-2709C53A65B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8D0F3C22-7E6D-4409-9405-51E16A791D2E}" type="pres">
      <dgm:prSet presAssocID="{62B0A579-7864-461C-90EB-2709C53A65B0}" presName="spaceRect" presStyleCnt="0"/>
      <dgm:spPr/>
    </dgm:pt>
    <dgm:pt modelId="{C115A3A4-5647-41EC-A910-B601022EEA7D}" type="pres">
      <dgm:prSet presAssocID="{62B0A579-7864-461C-90EB-2709C53A65B0}" presName="textRect" presStyleLbl="revTx" presStyleIdx="0" presStyleCnt="8">
        <dgm:presLayoutVars>
          <dgm:chMax val="1"/>
          <dgm:chPref val="1"/>
        </dgm:presLayoutVars>
      </dgm:prSet>
      <dgm:spPr/>
    </dgm:pt>
    <dgm:pt modelId="{6AD98F57-2B4C-4882-A85C-DE26691E102C}" type="pres">
      <dgm:prSet presAssocID="{A5174398-5EE6-4514-8832-21A2C3D7FFCD}" presName="sibTrans" presStyleLbl="sibTrans2D1" presStyleIdx="0" presStyleCnt="0"/>
      <dgm:spPr/>
    </dgm:pt>
    <dgm:pt modelId="{E2BE8F79-BE9F-4867-95EE-D7C7C8D38596}" type="pres">
      <dgm:prSet presAssocID="{C23131DE-7D8D-4206-8191-F669091F2C40}" presName="compNode" presStyleCnt="0"/>
      <dgm:spPr/>
    </dgm:pt>
    <dgm:pt modelId="{1FD005A8-F95C-4045-8C32-F204FA8BDB25}" type="pres">
      <dgm:prSet presAssocID="{C23131DE-7D8D-4206-8191-F669091F2C40}" presName="iconBgRect" presStyleLbl="bgShp" presStyleIdx="1" presStyleCnt="8"/>
      <dgm:spPr/>
    </dgm:pt>
    <dgm:pt modelId="{6D47DFA2-C7D3-4EDF-9A02-95FB825F1331}" type="pres">
      <dgm:prSet presAssocID="{C23131DE-7D8D-4206-8191-F669091F2C4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8AA27FA4-EB6B-47D7-A229-24C21FBB64B3}" type="pres">
      <dgm:prSet presAssocID="{C23131DE-7D8D-4206-8191-F669091F2C40}" presName="spaceRect" presStyleCnt="0"/>
      <dgm:spPr/>
    </dgm:pt>
    <dgm:pt modelId="{5F63166C-6C24-4D77-91F0-D4C912DC4BBD}" type="pres">
      <dgm:prSet presAssocID="{C23131DE-7D8D-4206-8191-F669091F2C40}" presName="textRect" presStyleLbl="revTx" presStyleIdx="1" presStyleCnt="8">
        <dgm:presLayoutVars>
          <dgm:chMax val="1"/>
          <dgm:chPref val="1"/>
        </dgm:presLayoutVars>
      </dgm:prSet>
      <dgm:spPr/>
    </dgm:pt>
    <dgm:pt modelId="{7D43F064-7459-4951-B2C6-B20E1D55589D}" type="pres">
      <dgm:prSet presAssocID="{56FD51B7-4E42-44EA-A0CD-FB006070D755}" presName="sibTrans" presStyleLbl="sibTrans2D1" presStyleIdx="0" presStyleCnt="0"/>
      <dgm:spPr/>
    </dgm:pt>
    <dgm:pt modelId="{C3CA4372-4FC6-448A-BA5D-7F54D916A949}" type="pres">
      <dgm:prSet presAssocID="{D4CE37AF-2CA5-4079-ABD3-FE0CABD70A08}" presName="compNode" presStyleCnt="0"/>
      <dgm:spPr/>
    </dgm:pt>
    <dgm:pt modelId="{A4FD70AC-D7D3-4616-9BF1-F69805F5C7D8}" type="pres">
      <dgm:prSet presAssocID="{D4CE37AF-2CA5-4079-ABD3-FE0CABD70A08}" presName="iconBgRect" presStyleLbl="bgShp" presStyleIdx="2" presStyleCnt="8"/>
      <dgm:spPr/>
    </dgm:pt>
    <dgm:pt modelId="{49F1AF66-7E2B-4A81-9636-15B69411DEB2}" type="pres">
      <dgm:prSet presAssocID="{D4CE37AF-2CA5-4079-ABD3-FE0CABD70A0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B42EB48-C29B-46C3-92C6-DF71D54FA9AB}" type="pres">
      <dgm:prSet presAssocID="{D4CE37AF-2CA5-4079-ABD3-FE0CABD70A08}" presName="spaceRect" presStyleCnt="0"/>
      <dgm:spPr/>
    </dgm:pt>
    <dgm:pt modelId="{4AE4EA65-B335-4161-A508-E693FF7C3DB3}" type="pres">
      <dgm:prSet presAssocID="{D4CE37AF-2CA5-4079-ABD3-FE0CABD70A08}" presName="textRect" presStyleLbl="revTx" presStyleIdx="2" presStyleCnt="8">
        <dgm:presLayoutVars>
          <dgm:chMax val="1"/>
          <dgm:chPref val="1"/>
        </dgm:presLayoutVars>
      </dgm:prSet>
      <dgm:spPr/>
    </dgm:pt>
    <dgm:pt modelId="{CFE46A23-719D-4FE3-A04C-ABF31654E14A}" type="pres">
      <dgm:prSet presAssocID="{68FC7C82-D16D-47B8-A073-364F28D8CA76}" presName="sibTrans" presStyleLbl="sibTrans2D1" presStyleIdx="0" presStyleCnt="0"/>
      <dgm:spPr/>
    </dgm:pt>
    <dgm:pt modelId="{82033E02-4BDD-4933-AF7A-9CBCD1F74805}" type="pres">
      <dgm:prSet presAssocID="{AEF69DDA-A402-4C11-AFC5-B2456FD7EB25}" presName="compNode" presStyleCnt="0"/>
      <dgm:spPr/>
    </dgm:pt>
    <dgm:pt modelId="{3C5F3DEA-71FF-4977-804B-396FA4EC1562}" type="pres">
      <dgm:prSet presAssocID="{AEF69DDA-A402-4C11-AFC5-B2456FD7EB25}" presName="iconBgRect" presStyleLbl="bgShp" presStyleIdx="3" presStyleCnt="8"/>
      <dgm:spPr/>
    </dgm:pt>
    <dgm:pt modelId="{04A71D3D-890A-4AB6-90A2-548C71EC2A6A}" type="pres">
      <dgm:prSet presAssocID="{AEF69DDA-A402-4C11-AFC5-B2456FD7EB25}"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rbidden"/>
        </a:ext>
      </dgm:extLst>
    </dgm:pt>
    <dgm:pt modelId="{640DEEB3-73DC-4EAB-A9C5-CE103393521F}" type="pres">
      <dgm:prSet presAssocID="{AEF69DDA-A402-4C11-AFC5-B2456FD7EB25}" presName="spaceRect" presStyleCnt="0"/>
      <dgm:spPr/>
    </dgm:pt>
    <dgm:pt modelId="{711D9C0A-828B-44C1-BCC4-9A90686890B2}" type="pres">
      <dgm:prSet presAssocID="{AEF69DDA-A402-4C11-AFC5-B2456FD7EB25}" presName="textRect" presStyleLbl="revTx" presStyleIdx="3" presStyleCnt="8">
        <dgm:presLayoutVars>
          <dgm:chMax val="1"/>
          <dgm:chPref val="1"/>
        </dgm:presLayoutVars>
      </dgm:prSet>
      <dgm:spPr/>
    </dgm:pt>
    <dgm:pt modelId="{607A8D5B-E880-4082-A0C2-F1B32AB77014}" type="pres">
      <dgm:prSet presAssocID="{C26F76F2-7FE2-4BE7-AE3B-40B9DD404C7B}" presName="sibTrans" presStyleLbl="sibTrans2D1" presStyleIdx="0" presStyleCnt="0"/>
      <dgm:spPr/>
    </dgm:pt>
    <dgm:pt modelId="{DCAAF455-B2A1-4946-9154-2768C7CE2984}" type="pres">
      <dgm:prSet presAssocID="{4DE891CE-60E8-4013-BB5A-35354C6B0A80}" presName="compNode" presStyleCnt="0"/>
      <dgm:spPr/>
    </dgm:pt>
    <dgm:pt modelId="{6F8B295C-2C9D-4C31-8ADD-DAEA7F993F54}" type="pres">
      <dgm:prSet presAssocID="{4DE891CE-60E8-4013-BB5A-35354C6B0A80}" presName="iconBgRect" presStyleLbl="bgShp" presStyleIdx="4" presStyleCnt="8"/>
      <dgm:spPr/>
    </dgm:pt>
    <dgm:pt modelId="{94E9B501-9DF7-4786-BECD-668539093ED2}" type="pres">
      <dgm:prSet presAssocID="{4DE891CE-60E8-4013-BB5A-35354C6B0A80}"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64603982-8A90-41BB-B3A3-505257BAD1CE}" type="pres">
      <dgm:prSet presAssocID="{4DE891CE-60E8-4013-BB5A-35354C6B0A80}" presName="spaceRect" presStyleCnt="0"/>
      <dgm:spPr/>
    </dgm:pt>
    <dgm:pt modelId="{0C332A0E-7857-4BE6-91EA-1A5A47A31049}" type="pres">
      <dgm:prSet presAssocID="{4DE891CE-60E8-4013-BB5A-35354C6B0A80}" presName="textRect" presStyleLbl="revTx" presStyleIdx="4" presStyleCnt="8">
        <dgm:presLayoutVars>
          <dgm:chMax val="1"/>
          <dgm:chPref val="1"/>
        </dgm:presLayoutVars>
      </dgm:prSet>
      <dgm:spPr/>
    </dgm:pt>
    <dgm:pt modelId="{A028B272-150C-4AA6-87CC-25B0C66E8893}" type="pres">
      <dgm:prSet presAssocID="{9598D353-C8B4-4D4C-8B77-6CAED6286922}" presName="sibTrans" presStyleLbl="sibTrans2D1" presStyleIdx="0" presStyleCnt="0"/>
      <dgm:spPr/>
    </dgm:pt>
    <dgm:pt modelId="{E96FF3AF-AB9B-48D6-A7C9-23AC02E1B1BB}" type="pres">
      <dgm:prSet presAssocID="{514A6C93-C641-4C49-BC78-E2BD7D4C2FEB}" presName="compNode" presStyleCnt="0"/>
      <dgm:spPr/>
    </dgm:pt>
    <dgm:pt modelId="{73FDB4AA-34D5-41D6-B054-65DDE502DB5A}" type="pres">
      <dgm:prSet presAssocID="{514A6C93-C641-4C49-BC78-E2BD7D4C2FEB}" presName="iconBgRect" presStyleLbl="bgShp" presStyleIdx="5" presStyleCnt="8"/>
      <dgm:spPr/>
    </dgm:pt>
    <dgm:pt modelId="{8E7EBDCA-EE0A-4B5F-9946-3392027AD43C}" type="pres">
      <dgm:prSet presAssocID="{514A6C93-C641-4C49-BC78-E2BD7D4C2F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yncing Cloud"/>
        </a:ext>
      </dgm:extLst>
    </dgm:pt>
    <dgm:pt modelId="{443A19ED-AED2-4EB8-95D8-6A1E76EFE1D4}" type="pres">
      <dgm:prSet presAssocID="{514A6C93-C641-4C49-BC78-E2BD7D4C2FEB}" presName="spaceRect" presStyleCnt="0"/>
      <dgm:spPr/>
    </dgm:pt>
    <dgm:pt modelId="{706FE4B4-7251-4181-B4CA-263320C59EBE}" type="pres">
      <dgm:prSet presAssocID="{514A6C93-C641-4C49-BC78-E2BD7D4C2FEB}" presName="textRect" presStyleLbl="revTx" presStyleIdx="5" presStyleCnt="8">
        <dgm:presLayoutVars>
          <dgm:chMax val="1"/>
          <dgm:chPref val="1"/>
        </dgm:presLayoutVars>
      </dgm:prSet>
      <dgm:spPr/>
    </dgm:pt>
    <dgm:pt modelId="{AF018C14-6F91-4466-A1C7-21BA5779C8B7}" type="pres">
      <dgm:prSet presAssocID="{72D939E7-1C10-4C1D-9CD3-F7B4139355B8}" presName="sibTrans" presStyleLbl="sibTrans2D1" presStyleIdx="0" presStyleCnt="0"/>
      <dgm:spPr/>
    </dgm:pt>
    <dgm:pt modelId="{14E9170D-8E0B-45D0-BB2C-AE3212F51001}" type="pres">
      <dgm:prSet presAssocID="{5D4935A8-14A7-4B1F-B97E-2C7311600485}" presName="compNode" presStyleCnt="0"/>
      <dgm:spPr/>
    </dgm:pt>
    <dgm:pt modelId="{D809EE6C-FF74-413D-BFB2-331D9DF74A69}" type="pres">
      <dgm:prSet presAssocID="{5D4935A8-14A7-4B1F-B97E-2C7311600485}" presName="iconBgRect" presStyleLbl="bgShp" presStyleIdx="6" presStyleCnt="8"/>
      <dgm:spPr/>
    </dgm:pt>
    <dgm:pt modelId="{168C3795-9F6B-4BF7-B823-B61B616B2526}" type="pres">
      <dgm:prSet presAssocID="{5D4935A8-14A7-4B1F-B97E-2C7311600485}"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E1122AB8-EA58-4A2B-A845-24D8F7E1F050}" type="pres">
      <dgm:prSet presAssocID="{5D4935A8-14A7-4B1F-B97E-2C7311600485}" presName="spaceRect" presStyleCnt="0"/>
      <dgm:spPr/>
    </dgm:pt>
    <dgm:pt modelId="{E18650EC-F899-49C1-8767-6DE6E0095304}" type="pres">
      <dgm:prSet presAssocID="{5D4935A8-14A7-4B1F-B97E-2C7311600485}" presName="textRect" presStyleLbl="revTx" presStyleIdx="6" presStyleCnt="8">
        <dgm:presLayoutVars>
          <dgm:chMax val="1"/>
          <dgm:chPref val="1"/>
        </dgm:presLayoutVars>
      </dgm:prSet>
      <dgm:spPr/>
    </dgm:pt>
    <dgm:pt modelId="{8625E991-4CED-4200-AE33-C8B65AC28665}" type="pres">
      <dgm:prSet presAssocID="{93D2F921-29EF-4B87-A20C-8DDCE120E5F7}" presName="sibTrans" presStyleLbl="sibTrans2D1" presStyleIdx="0" presStyleCnt="0"/>
      <dgm:spPr/>
    </dgm:pt>
    <dgm:pt modelId="{D8E94C0B-1849-4024-B4C9-9537AD21E52D}" type="pres">
      <dgm:prSet presAssocID="{74B95966-BF90-4B0E-AF60-B4F8A63F63F1}" presName="compNode" presStyleCnt="0"/>
      <dgm:spPr/>
    </dgm:pt>
    <dgm:pt modelId="{AEDF0B1D-E1BF-47DB-8E13-6CB4ACCF4CDD}" type="pres">
      <dgm:prSet presAssocID="{74B95966-BF90-4B0E-AF60-B4F8A63F63F1}" presName="iconBgRect" presStyleLbl="bgShp" presStyleIdx="7" presStyleCnt="8"/>
      <dgm:spPr/>
    </dgm:pt>
    <dgm:pt modelId="{CE1234C4-D198-4EC8-8C32-E0A2AEBB6874}" type="pres">
      <dgm:prSet presAssocID="{74B95966-BF90-4B0E-AF60-B4F8A63F63F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Database"/>
        </a:ext>
      </dgm:extLst>
    </dgm:pt>
    <dgm:pt modelId="{375A8D46-7BA0-4B5F-84C1-32A4BA09002E}" type="pres">
      <dgm:prSet presAssocID="{74B95966-BF90-4B0E-AF60-B4F8A63F63F1}" presName="spaceRect" presStyleCnt="0"/>
      <dgm:spPr/>
    </dgm:pt>
    <dgm:pt modelId="{AD0A4CB6-E15E-4A40-9A42-56D380015F4E}" type="pres">
      <dgm:prSet presAssocID="{74B95966-BF90-4B0E-AF60-B4F8A63F63F1}" presName="textRect" presStyleLbl="revTx" presStyleIdx="7" presStyleCnt="8">
        <dgm:presLayoutVars>
          <dgm:chMax val="1"/>
          <dgm:chPref val="1"/>
        </dgm:presLayoutVars>
      </dgm:prSet>
      <dgm:spPr/>
    </dgm:pt>
  </dgm:ptLst>
  <dgm:cxnLst>
    <dgm:cxn modelId="{5AD93504-220C-4D7F-B4E2-F298AFE1D6AC}" type="presOf" srcId="{72D939E7-1C10-4C1D-9CD3-F7B4139355B8}" destId="{AF018C14-6F91-4466-A1C7-21BA5779C8B7}" srcOrd="0" destOrd="0" presId="urn:microsoft.com/office/officeart/2018/2/layout/IconCircleList"/>
    <dgm:cxn modelId="{77370710-8FF4-45B1-B75E-7A9B1E67902B}" srcId="{6C77516C-7665-491F-A644-A6819C4B9457}" destId="{514A6C93-C641-4C49-BC78-E2BD7D4C2FEB}" srcOrd="5" destOrd="0" parTransId="{94848C9A-E1D7-45C3-ACD1-468CABACFA7A}" sibTransId="{72D939E7-1C10-4C1D-9CD3-F7B4139355B8}"/>
    <dgm:cxn modelId="{C6B06E1D-2385-40CB-AFC7-880C0F72E8A8}" srcId="{6C77516C-7665-491F-A644-A6819C4B9457}" destId="{62B0A579-7864-461C-90EB-2709C53A65B0}" srcOrd="0" destOrd="0" parTransId="{41CECBC7-8625-49C8-9F80-43EAAB1F96F9}" sibTransId="{A5174398-5EE6-4514-8832-21A2C3D7FFCD}"/>
    <dgm:cxn modelId="{916B682C-F9AB-4FE6-9644-CEDA3D59683C}" type="presOf" srcId="{68FC7C82-D16D-47B8-A073-364F28D8CA76}" destId="{CFE46A23-719D-4FE3-A04C-ABF31654E14A}" srcOrd="0" destOrd="0" presId="urn:microsoft.com/office/officeart/2018/2/layout/IconCircleList"/>
    <dgm:cxn modelId="{65532C36-3458-4699-8CC9-5AB84CE4E732}" type="presOf" srcId="{93D2F921-29EF-4B87-A20C-8DDCE120E5F7}" destId="{8625E991-4CED-4200-AE33-C8B65AC28665}" srcOrd="0" destOrd="0" presId="urn:microsoft.com/office/officeart/2018/2/layout/IconCircleList"/>
    <dgm:cxn modelId="{6C8E8436-33E6-4873-B679-482A9E22A069}" type="presOf" srcId="{C23131DE-7D8D-4206-8191-F669091F2C40}" destId="{5F63166C-6C24-4D77-91F0-D4C912DC4BBD}" srcOrd="0" destOrd="0" presId="urn:microsoft.com/office/officeart/2018/2/layout/IconCircleList"/>
    <dgm:cxn modelId="{2E70375F-FF28-462F-9080-954EB24E767F}" srcId="{6C77516C-7665-491F-A644-A6819C4B9457}" destId="{D4CE37AF-2CA5-4079-ABD3-FE0CABD70A08}" srcOrd="2" destOrd="0" parTransId="{DB50BC85-2DBB-411E-85C9-73246FA55B5B}" sibTransId="{68FC7C82-D16D-47B8-A073-364F28D8CA76}"/>
    <dgm:cxn modelId="{CEF82D69-E0D8-4864-B942-1DD2B5F4E35B}" srcId="{6C77516C-7665-491F-A644-A6819C4B9457}" destId="{5D4935A8-14A7-4B1F-B97E-2C7311600485}" srcOrd="6" destOrd="0" parTransId="{D4CC9133-9C31-4B5F-A802-36421D216A8A}" sibTransId="{93D2F921-29EF-4B87-A20C-8DDCE120E5F7}"/>
    <dgm:cxn modelId="{FEAAB86C-49D5-4551-B1F6-24B54083EC25}" srcId="{6C77516C-7665-491F-A644-A6819C4B9457}" destId="{74B95966-BF90-4B0E-AF60-B4F8A63F63F1}" srcOrd="7" destOrd="0" parTransId="{138F5AE6-9F3E-4DC6-AD3B-AE87916FAF73}" sibTransId="{2D2FCE18-E6E6-4AD9-9F5D-ED2B0B778C89}"/>
    <dgm:cxn modelId="{8128036D-EB08-4424-8502-2331C7DC622B}" type="presOf" srcId="{514A6C93-C641-4C49-BC78-E2BD7D4C2FEB}" destId="{706FE4B4-7251-4181-B4CA-263320C59EBE}" srcOrd="0" destOrd="0" presId="urn:microsoft.com/office/officeart/2018/2/layout/IconCircleList"/>
    <dgm:cxn modelId="{B20C6D4E-44DC-4A96-97AA-86207DA73137}" srcId="{6C77516C-7665-491F-A644-A6819C4B9457}" destId="{C23131DE-7D8D-4206-8191-F669091F2C40}" srcOrd="1" destOrd="0" parTransId="{57440191-B3F6-48D9-871A-0CE437516AC5}" sibTransId="{56FD51B7-4E42-44EA-A0CD-FB006070D755}"/>
    <dgm:cxn modelId="{82FD7872-BEEA-4C12-912D-D344230EDBD9}" type="presOf" srcId="{AEF69DDA-A402-4C11-AFC5-B2456FD7EB25}" destId="{711D9C0A-828B-44C1-BCC4-9A90686890B2}" srcOrd="0" destOrd="0" presId="urn:microsoft.com/office/officeart/2018/2/layout/IconCircleList"/>
    <dgm:cxn modelId="{D4539188-8224-4DB1-BEEA-146002181F26}" type="presOf" srcId="{C26F76F2-7FE2-4BE7-AE3B-40B9DD404C7B}" destId="{607A8D5B-E880-4082-A0C2-F1B32AB77014}" srcOrd="0" destOrd="0" presId="urn:microsoft.com/office/officeart/2018/2/layout/IconCircleList"/>
    <dgm:cxn modelId="{FEC9B288-DA2A-4AB8-A25F-FABAC82434ED}" type="presOf" srcId="{56FD51B7-4E42-44EA-A0CD-FB006070D755}" destId="{7D43F064-7459-4951-B2C6-B20E1D55589D}" srcOrd="0" destOrd="0" presId="urn:microsoft.com/office/officeart/2018/2/layout/IconCircleList"/>
    <dgm:cxn modelId="{DC13689E-7558-4D7A-87CB-1CF51AE534CD}" type="presOf" srcId="{74B95966-BF90-4B0E-AF60-B4F8A63F63F1}" destId="{AD0A4CB6-E15E-4A40-9A42-56D380015F4E}" srcOrd="0" destOrd="0" presId="urn:microsoft.com/office/officeart/2018/2/layout/IconCircleList"/>
    <dgm:cxn modelId="{905E6F9F-BD8D-4AD5-8C2B-6CA644226A9C}" type="presOf" srcId="{D4CE37AF-2CA5-4079-ABD3-FE0CABD70A08}" destId="{4AE4EA65-B335-4161-A508-E693FF7C3DB3}" srcOrd="0" destOrd="0" presId="urn:microsoft.com/office/officeart/2018/2/layout/IconCircleList"/>
    <dgm:cxn modelId="{152087B2-559D-4417-AB41-D183015AC0CB}" type="presOf" srcId="{4DE891CE-60E8-4013-BB5A-35354C6B0A80}" destId="{0C332A0E-7857-4BE6-91EA-1A5A47A31049}" srcOrd="0" destOrd="0" presId="urn:microsoft.com/office/officeart/2018/2/layout/IconCircleList"/>
    <dgm:cxn modelId="{304EC2C5-66B3-4252-8DAC-781D99B174F9}" type="presOf" srcId="{5D4935A8-14A7-4B1F-B97E-2C7311600485}" destId="{E18650EC-F899-49C1-8767-6DE6E0095304}" srcOrd="0" destOrd="0" presId="urn:microsoft.com/office/officeart/2018/2/layout/IconCircleList"/>
    <dgm:cxn modelId="{9AB40ED0-8FAE-4373-966A-C900D573B5A9}" type="presOf" srcId="{6C77516C-7665-491F-A644-A6819C4B9457}" destId="{A875ED61-9A3F-41C8-84AB-B25951BA23C1}" srcOrd="0" destOrd="0" presId="urn:microsoft.com/office/officeart/2018/2/layout/IconCircleList"/>
    <dgm:cxn modelId="{3FBE03DB-C76D-4ABB-9238-A23B2D4581FE}" srcId="{6C77516C-7665-491F-A644-A6819C4B9457}" destId="{4DE891CE-60E8-4013-BB5A-35354C6B0A80}" srcOrd="4" destOrd="0" parTransId="{C8FCDE86-C05A-4E92-BAF0-AE37A2606D8D}" sibTransId="{9598D353-C8B4-4D4C-8B77-6CAED6286922}"/>
    <dgm:cxn modelId="{D7C706DB-0251-4E2A-9FE7-534A65D2E92B}" type="presOf" srcId="{62B0A579-7864-461C-90EB-2709C53A65B0}" destId="{C115A3A4-5647-41EC-A910-B601022EEA7D}" srcOrd="0" destOrd="0" presId="urn:microsoft.com/office/officeart/2018/2/layout/IconCircleList"/>
    <dgm:cxn modelId="{8CC2E0DE-4F89-4460-861E-43BBE1008590}" type="presOf" srcId="{9598D353-C8B4-4D4C-8B77-6CAED6286922}" destId="{A028B272-150C-4AA6-87CC-25B0C66E8893}" srcOrd="0" destOrd="0" presId="urn:microsoft.com/office/officeart/2018/2/layout/IconCircleList"/>
    <dgm:cxn modelId="{7F02EBE5-6C63-4277-AE9A-0C7302B3EECB}" type="presOf" srcId="{A5174398-5EE6-4514-8832-21A2C3D7FFCD}" destId="{6AD98F57-2B4C-4882-A85C-DE26691E102C}" srcOrd="0" destOrd="0" presId="urn:microsoft.com/office/officeart/2018/2/layout/IconCircleList"/>
    <dgm:cxn modelId="{124378EE-0F19-4E94-8CA2-069397F9AAB8}" srcId="{6C77516C-7665-491F-A644-A6819C4B9457}" destId="{AEF69DDA-A402-4C11-AFC5-B2456FD7EB25}" srcOrd="3" destOrd="0" parTransId="{3242DA9F-2D08-4F93-8AE4-63024171E36A}" sibTransId="{C26F76F2-7FE2-4BE7-AE3B-40B9DD404C7B}"/>
    <dgm:cxn modelId="{9029DE2C-2862-49BE-80BF-7619E448BCE5}" type="presParOf" srcId="{A875ED61-9A3F-41C8-84AB-B25951BA23C1}" destId="{652FD9DC-6EC0-48A6-92E0-C5CCBA694757}" srcOrd="0" destOrd="0" presId="urn:microsoft.com/office/officeart/2018/2/layout/IconCircleList"/>
    <dgm:cxn modelId="{0F3DE6AD-9D6B-43DE-9711-F4B19A206696}" type="presParOf" srcId="{652FD9DC-6EC0-48A6-92E0-C5CCBA694757}" destId="{2AE3A74B-E369-4306-BC50-01B8518E47B7}" srcOrd="0" destOrd="0" presId="urn:microsoft.com/office/officeart/2018/2/layout/IconCircleList"/>
    <dgm:cxn modelId="{1AADF44F-DCB4-4F35-9A0C-9046818A7284}" type="presParOf" srcId="{2AE3A74B-E369-4306-BC50-01B8518E47B7}" destId="{86747E8C-DC16-4C84-8EB3-FD2407648129}" srcOrd="0" destOrd="0" presId="urn:microsoft.com/office/officeart/2018/2/layout/IconCircleList"/>
    <dgm:cxn modelId="{5E953DB9-9E92-49A8-BCE7-DA69F6B472CE}" type="presParOf" srcId="{2AE3A74B-E369-4306-BC50-01B8518E47B7}" destId="{A724ED5E-0B79-47F3-BA27-26E221E40696}" srcOrd="1" destOrd="0" presId="urn:microsoft.com/office/officeart/2018/2/layout/IconCircleList"/>
    <dgm:cxn modelId="{43938DA2-D2CD-412C-8990-C63C8DF194CB}" type="presParOf" srcId="{2AE3A74B-E369-4306-BC50-01B8518E47B7}" destId="{8D0F3C22-7E6D-4409-9405-51E16A791D2E}" srcOrd="2" destOrd="0" presId="urn:microsoft.com/office/officeart/2018/2/layout/IconCircleList"/>
    <dgm:cxn modelId="{36218AF1-DD06-4C7A-9BAB-8C0DE1341AA3}" type="presParOf" srcId="{2AE3A74B-E369-4306-BC50-01B8518E47B7}" destId="{C115A3A4-5647-41EC-A910-B601022EEA7D}" srcOrd="3" destOrd="0" presId="urn:microsoft.com/office/officeart/2018/2/layout/IconCircleList"/>
    <dgm:cxn modelId="{0C8C57A7-83FA-4F26-898E-90A8F0A54ABE}" type="presParOf" srcId="{652FD9DC-6EC0-48A6-92E0-C5CCBA694757}" destId="{6AD98F57-2B4C-4882-A85C-DE26691E102C}" srcOrd="1" destOrd="0" presId="urn:microsoft.com/office/officeart/2018/2/layout/IconCircleList"/>
    <dgm:cxn modelId="{A1D1E7C2-0E96-4FD0-A48A-E1E9E92C325A}" type="presParOf" srcId="{652FD9DC-6EC0-48A6-92E0-C5CCBA694757}" destId="{E2BE8F79-BE9F-4867-95EE-D7C7C8D38596}" srcOrd="2" destOrd="0" presId="urn:microsoft.com/office/officeart/2018/2/layout/IconCircleList"/>
    <dgm:cxn modelId="{0326887E-568B-4367-8D54-909F710F4F5B}" type="presParOf" srcId="{E2BE8F79-BE9F-4867-95EE-D7C7C8D38596}" destId="{1FD005A8-F95C-4045-8C32-F204FA8BDB25}" srcOrd="0" destOrd="0" presId="urn:microsoft.com/office/officeart/2018/2/layout/IconCircleList"/>
    <dgm:cxn modelId="{C72FC4BC-7772-4B5C-9FCA-A397BE672C70}" type="presParOf" srcId="{E2BE8F79-BE9F-4867-95EE-D7C7C8D38596}" destId="{6D47DFA2-C7D3-4EDF-9A02-95FB825F1331}" srcOrd="1" destOrd="0" presId="urn:microsoft.com/office/officeart/2018/2/layout/IconCircleList"/>
    <dgm:cxn modelId="{D1B36642-DAFA-472E-A439-1C557BF6B8C0}" type="presParOf" srcId="{E2BE8F79-BE9F-4867-95EE-D7C7C8D38596}" destId="{8AA27FA4-EB6B-47D7-A229-24C21FBB64B3}" srcOrd="2" destOrd="0" presId="urn:microsoft.com/office/officeart/2018/2/layout/IconCircleList"/>
    <dgm:cxn modelId="{452149D4-7ED0-42C1-BD37-5D76D22133B3}" type="presParOf" srcId="{E2BE8F79-BE9F-4867-95EE-D7C7C8D38596}" destId="{5F63166C-6C24-4D77-91F0-D4C912DC4BBD}" srcOrd="3" destOrd="0" presId="urn:microsoft.com/office/officeart/2018/2/layout/IconCircleList"/>
    <dgm:cxn modelId="{84C14E40-DC40-406F-A955-56D3176D7D96}" type="presParOf" srcId="{652FD9DC-6EC0-48A6-92E0-C5CCBA694757}" destId="{7D43F064-7459-4951-B2C6-B20E1D55589D}" srcOrd="3" destOrd="0" presId="urn:microsoft.com/office/officeart/2018/2/layout/IconCircleList"/>
    <dgm:cxn modelId="{3C404824-7842-4FCF-8F70-44813845EBCB}" type="presParOf" srcId="{652FD9DC-6EC0-48A6-92E0-C5CCBA694757}" destId="{C3CA4372-4FC6-448A-BA5D-7F54D916A949}" srcOrd="4" destOrd="0" presId="urn:microsoft.com/office/officeart/2018/2/layout/IconCircleList"/>
    <dgm:cxn modelId="{A8216DF2-6F63-4384-A29B-E9C6E1C869B3}" type="presParOf" srcId="{C3CA4372-4FC6-448A-BA5D-7F54D916A949}" destId="{A4FD70AC-D7D3-4616-9BF1-F69805F5C7D8}" srcOrd="0" destOrd="0" presId="urn:microsoft.com/office/officeart/2018/2/layout/IconCircleList"/>
    <dgm:cxn modelId="{D7BED908-0637-43EE-BD58-4604DAB58D89}" type="presParOf" srcId="{C3CA4372-4FC6-448A-BA5D-7F54D916A949}" destId="{49F1AF66-7E2B-4A81-9636-15B69411DEB2}" srcOrd="1" destOrd="0" presId="urn:microsoft.com/office/officeart/2018/2/layout/IconCircleList"/>
    <dgm:cxn modelId="{92C57C33-F84F-4EA8-A095-1A0A6E491B9A}" type="presParOf" srcId="{C3CA4372-4FC6-448A-BA5D-7F54D916A949}" destId="{7B42EB48-C29B-46C3-92C6-DF71D54FA9AB}" srcOrd="2" destOrd="0" presId="urn:microsoft.com/office/officeart/2018/2/layout/IconCircleList"/>
    <dgm:cxn modelId="{E6582BB4-8309-4D76-BDEB-CCE2A8D9843D}" type="presParOf" srcId="{C3CA4372-4FC6-448A-BA5D-7F54D916A949}" destId="{4AE4EA65-B335-4161-A508-E693FF7C3DB3}" srcOrd="3" destOrd="0" presId="urn:microsoft.com/office/officeart/2018/2/layout/IconCircleList"/>
    <dgm:cxn modelId="{CA3A1008-29AD-4331-83C0-E10E9AFD9F86}" type="presParOf" srcId="{652FD9DC-6EC0-48A6-92E0-C5CCBA694757}" destId="{CFE46A23-719D-4FE3-A04C-ABF31654E14A}" srcOrd="5" destOrd="0" presId="urn:microsoft.com/office/officeart/2018/2/layout/IconCircleList"/>
    <dgm:cxn modelId="{EB90D24F-379C-4C4C-81A1-73E5EA53CDF7}" type="presParOf" srcId="{652FD9DC-6EC0-48A6-92E0-C5CCBA694757}" destId="{82033E02-4BDD-4933-AF7A-9CBCD1F74805}" srcOrd="6" destOrd="0" presId="urn:microsoft.com/office/officeart/2018/2/layout/IconCircleList"/>
    <dgm:cxn modelId="{B0F86A65-9710-4D2D-B92F-AE16577C54D1}" type="presParOf" srcId="{82033E02-4BDD-4933-AF7A-9CBCD1F74805}" destId="{3C5F3DEA-71FF-4977-804B-396FA4EC1562}" srcOrd="0" destOrd="0" presId="urn:microsoft.com/office/officeart/2018/2/layout/IconCircleList"/>
    <dgm:cxn modelId="{57F74942-06D1-442F-AC6B-05DF56044573}" type="presParOf" srcId="{82033E02-4BDD-4933-AF7A-9CBCD1F74805}" destId="{04A71D3D-890A-4AB6-90A2-548C71EC2A6A}" srcOrd="1" destOrd="0" presId="urn:microsoft.com/office/officeart/2018/2/layout/IconCircleList"/>
    <dgm:cxn modelId="{E993AA80-B683-4D22-875D-CBF1829CA4BB}" type="presParOf" srcId="{82033E02-4BDD-4933-AF7A-9CBCD1F74805}" destId="{640DEEB3-73DC-4EAB-A9C5-CE103393521F}" srcOrd="2" destOrd="0" presId="urn:microsoft.com/office/officeart/2018/2/layout/IconCircleList"/>
    <dgm:cxn modelId="{4565EB5E-86DE-40D0-8A13-B3AEC93362F1}" type="presParOf" srcId="{82033E02-4BDD-4933-AF7A-9CBCD1F74805}" destId="{711D9C0A-828B-44C1-BCC4-9A90686890B2}" srcOrd="3" destOrd="0" presId="urn:microsoft.com/office/officeart/2018/2/layout/IconCircleList"/>
    <dgm:cxn modelId="{00DE0033-BA22-4B04-B57D-4553BD1FDA07}" type="presParOf" srcId="{652FD9DC-6EC0-48A6-92E0-C5CCBA694757}" destId="{607A8D5B-E880-4082-A0C2-F1B32AB77014}" srcOrd="7" destOrd="0" presId="urn:microsoft.com/office/officeart/2018/2/layout/IconCircleList"/>
    <dgm:cxn modelId="{78F671E5-C94F-4D65-AD1A-6CF0C691CFBB}" type="presParOf" srcId="{652FD9DC-6EC0-48A6-92E0-C5CCBA694757}" destId="{DCAAF455-B2A1-4946-9154-2768C7CE2984}" srcOrd="8" destOrd="0" presId="urn:microsoft.com/office/officeart/2018/2/layout/IconCircleList"/>
    <dgm:cxn modelId="{EA90B548-BD1C-4241-9DC7-EB61E1F6E4AE}" type="presParOf" srcId="{DCAAF455-B2A1-4946-9154-2768C7CE2984}" destId="{6F8B295C-2C9D-4C31-8ADD-DAEA7F993F54}" srcOrd="0" destOrd="0" presId="urn:microsoft.com/office/officeart/2018/2/layout/IconCircleList"/>
    <dgm:cxn modelId="{000AEA37-63A7-4548-91D3-4BF1B584B891}" type="presParOf" srcId="{DCAAF455-B2A1-4946-9154-2768C7CE2984}" destId="{94E9B501-9DF7-4786-BECD-668539093ED2}" srcOrd="1" destOrd="0" presId="urn:microsoft.com/office/officeart/2018/2/layout/IconCircleList"/>
    <dgm:cxn modelId="{1B77B6F7-4128-4F32-87A1-5C3ADCC11E27}" type="presParOf" srcId="{DCAAF455-B2A1-4946-9154-2768C7CE2984}" destId="{64603982-8A90-41BB-B3A3-505257BAD1CE}" srcOrd="2" destOrd="0" presId="urn:microsoft.com/office/officeart/2018/2/layout/IconCircleList"/>
    <dgm:cxn modelId="{7E95D1E0-6071-430B-BA62-B130684957A5}" type="presParOf" srcId="{DCAAF455-B2A1-4946-9154-2768C7CE2984}" destId="{0C332A0E-7857-4BE6-91EA-1A5A47A31049}" srcOrd="3" destOrd="0" presId="urn:microsoft.com/office/officeart/2018/2/layout/IconCircleList"/>
    <dgm:cxn modelId="{084B9371-BEE0-4F9A-B017-3301CCF65BFF}" type="presParOf" srcId="{652FD9DC-6EC0-48A6-92E0-C5CCBA694757}" destId="{A028B272-150C-4AA6-87CC-25B0C66E8893}" srcOrd="9" destOrd="0" presId="urn:microsoft.com/office/officeart/2018/2/layout/IconCircleList"/>
    <dgm:cxn modelId="{F561F362-A585-4CC9-A862-153A7260B168}" type="presParOf" srcId="{652FD9DC-6EC0-48A6-92E0-C5CCBA694757}" destId="{E96FF3AF-AB9B-48D6-A7C9-23AC02E1B1BB}" srcOrd="10" destOrd="0" presId="urn:microsoft.com/office/officeart/2018/2/layout/IconCircleList"/>
    <dgm:cxn modelId="{67F095A7-2941-4A8E-80C4-A98756B1AEA0}" type="presParOf" srcId="{E96FF3AF-AB9B-48D6-A7C9-23AC02E1B1BB}" destId="{73FDB4AA-34D5-41D6-B054-65DDE502DB5A}" srcOrd="0" destOrd="0" presId="urn:microsoft.com/office/officeart/2018/2/layout/IconCircleList"/>
    <dgm:cxn modelId="{7529B6D5-C618-4843-8D4B-F5BD9F009158}" type="presParOf" srcId="{E96FF3AF-AB9B-48D6-A7C9-23AC02E1B1BB}" destId="{8E7EBDCA-EE0A-4B5F-9946-3392027AD43C}" srcOrd="1" destOrd="0" presId="urn:microsoft.com/office/officeart/2018/2/layout/IconCircleList"/>
    <dgm:cxn modelId="{C137F999-3D87-4046-B3E0-7A54D4ECC117}" type="presParOf" srcId="{E96FF3AF-AB9B-48D6-A7C9-23AC02E1B1BB}" destId="{443A19ED-AED2-4EB8-95D8-6A1E76EFE1D4}" srcOrd="2" destOrd="0" presId="urn:microsoft.com/office/officeart/2018/2/layout/IconCircleList"/>
    <dgm:cxn modelId="{D7B56D89-D30E-45D2-8707-0AFF201E518B}" type="presParOf" srcId="{E96FF3AF-AB9B-48D6-A7C9-23AC02E1B1BB}" destId="{706FE4B4-7251-4181-B4CA-263320C59EBE}" srcOrd="3" destOrd="0" presId="urn:microsoft.com/office/officeart/2018/2/layout/IconCircleList"/>
    <dgm:cxn modelId="{B6488125-1B6C-4102-8211-3C72B09F5109}" type="presParOf" srcId="{652FD9DC-6EC0-48A6-92E0-C5CCBA694757}" destId="{AF018C14-6F91-4466-A1C7-21BA5779C8B7}" srcOrd="11" destOrd="0" presId="urn:microsoft.com/office/officeart/2018/2/layout/IconCircleList"/>
    <dgm:cxn modelId="{D6CFE3D5-3863-4281-AA6E-ED543171AEC5}" type="presParOf" srcId="{652FD9DC-6EC0-48A6-92E0-C5CCBA694757}" destId="{14E9170D-8E0B-45D0-BB2C-AE3212F51001}" srcOrd="12" destOrd="0" presId="urn:microsoft.com/office/officeart/2018/2/layout/IconCircleList"/>
    <dgm:cxn modelId="{E5304A10-553C-4A76-A98A-60B3E30E39FC}" type="presParOf" srcId="{14E9170D-8E0B-45D0-BB2C-AE3212F51001}" destId="{D809EE6C-FF74-413D-BFB2-331D9DF74A69}" srcOrd="0" destOrd="0" presId="urn:microsoft.com/office/officeart/2018/2/layout/IconCircleList"/>
    <dgm:cxn modelId="{3D8864BF-B0FD-4AF5-8305-FE3A4609F7E8}" type="presParOf" srcId="{14E9170D-8E0B-45D0-BB2C-AE3212F51001}" destId="{168C3795-9F6B-4BF7-B823-B61B616B2526}" srcOrd="1" destOrd="0" presId="urn:microsoft.com/office/officeart/2018/2/layout/IconCircleList"/>
    <dgm:cxn modelId="{AB140CF9-F85D-461B-9B12-50A99D2885DB}" type="presParOf" srcId="{14E9170D-8E0B-45D0-BB2C-AE3212F51001}" destId="{E1122AB8-EA58-4A2B-A845-24D8F7E1F050}" srcOrd="2" destOrd="0" presId="urn:microsoft.com/office/officeart/2018/2/layout/IconCircleList"/>
    <dgm:cxn modelId="{FCEE7577-F0DC-4B26-9B5D-43EED5E4C969}" type="presParOf" srcId="{14E9170D-8E0B-45D0-BB2C-AE3212F51001}" destId="{E18650EC-F899-49C1-8767-6DE6E0095304}" srcOrd="3" destOrd="0" presId="urn:microsoft.com/office/officeart/2018/2/layout/IconCircleList"/>
    <dgm:cxn modelId="{9CDEC853-C808-46D3-A925-FF4AED8D4648}" type="presParOf" srcId="{652FD9DC-6EC0-48A6-92E0-C5CCBA694757}" destId="{8625E991-4CED-4200-AE33-C8B65AC28665}" srcOrd="13" destOrd="0" presId="urn:microsoft.com/office/officeart/2018/2/layout/IconCircleList"/>
    <dgm:cxn modelId="{1372CC8B-4365-409F-B8E8-98FE091CEE10}" type="presParOf" srcId="{652FD9DC-6EC0-48A6-92E0-C5CCBA694757}" destId="{D8E94C0B-1849-4024-B4C9-9537AD21E52D}" srcOrd="14" destOrd="0" presId="urn:microsoft.com/office/officeart/2018/2/layout/IconCircleList"/>
    <dgm:cxn modelId="{ED354219-0E39-4526-80C6-63BD801ADA05}" type="presParOf" srcId="{D8E94C0B-1849-4024-B4C9-9537AD21E52D}" destId="{AEDF0B1D-E1BF-47DB-8E13-6CB4ACCF4CDD}" srcOrd="0" destOrd="0" presId="urn:microsoft.com/office/officeart/2018/2/layout/IconCircleList"/>
    <dgm:cxn modelId="{BFBAAE64-B443-4D19-B318-2DDF53D083A1}" type="presParOf" srcId="{D8E94C0B-1849-4024-B4C9-9537AD21E52D}" destId="{CE1234C4-D198-4EC8-8C32-E0A2AEBB6874}" srcOrd="1" destOrd="0" presId="urn:microsoft.com/office/officeart/2018/2/layout/IconCircleList"/>
    <dgm:cxn modelId="{558D683B-57FB-459A-AC39-9302C631C459}" type="presParOf" srcId="{D8E94C0B-1849-4024-B4C9-9537AD21E52D}" destId="{375A8D46-7BA0-4B5F-84C1-32A4BA09002E}" srcOrd="2" destOrd="0" presId="urn:microsoft.com/office/officeart/2018/2/layout/IconCircleList"/>
    <dgm:cxn modelId="{3F140D6C-8949-4BAF-BD1A-B892BAFC929E}" type="presParOf" srcId="{D8E94C0B-1849-4024-B4C9-9537AD21E52D}" destId="{AD0A4CB6-E15E-4A40-9A42-56D380015F4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459CC8C-2587-40B3-BA40-1A505ED8C69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57A8482-754B-4659-AAC3-404697345C66}">
      <dgm:prSet/>
      <dgm:spPr/>
      <dgm:t>
        <a:bodyPr/>
        <a:lstStyle/>
        <a:p>
          <a:r>
            <a:rPr lang="en-CA" b="1"/>
            <a:t>1.</a:t>
          </a:r>
          <a:r>
            <a:rPr lang="en-CA"/>
            <a:t> </a:t>
          </a:r>
          <a:r>
            <a:rPr lang="en-CA" b="1"/>
            <a:t>Physical</a:t>
          </a:r>
          <a:r>
            <a:rPr lang="en-CA"/>
            <a:t> </a:t>
          </a:r>
          <a:r>
            <a:rPr lang="en-CA" b="1"/>
            <a:t>and</a:t>
          </a:r>
          <a:r>
            <a:rPr lang="en-CA"/>
            <a:t> </a:t>
          </a:r>
          <a:r>
            <a:rPr lang="en-CA" b="1"/>
            <a:t>Environmental</a:t>
          </a:r>
          <a:r>
            <a:rPr lang="en-CA"/>
            <a:t> </a:t>
          </a:r>
          <a:r>
            <a:rPr lang="en-CA" b="1"/>
            <a:t>Protection</a:t>
          </a:r>
          <a:r>
            <a:rPr lang="en-CA"/>
            <a:t> </a:t>
          </a:r>
          <a:endParaRPr lang="en-US"/>
        </a:p>
      </dgm:t>
    </dgm:pt>
    <dgm:pt modelId="{D536F93B-4F16-46EA-97C0-932C4E5D94F0}" type="parTrans" cxnId="{61992E92-3361-40AD-B6BF-902B31CE29CE}">
      <dgm:prSet/>
      <dgm:spPr/>
      <dgm:t>
        <a:bodyPr/>
        <a:lstStyle/>
        <a:p>
          <a:endParaRPr lang="en-US"/>
        </a:p>
      </dgm:t>
    </dgm:pt>
    <dgm:pt modelId="{F6622CFB-25ED-44F8-A7DA-9CD2950D3759}" type="sibTrans" cxnId="{61992E92-3361-40AD-B6BF-902B31CE29CE}">
      <dgm:prSet/>
      <dgm:spPr/>
      <dgm:t>
        <a:bodyPr/>
        <a:lstStyle/>
        <a:p>
          <a:endParaRPr lang="en-US"/>
        </a:p>
      </dgm:t>
    </dgm:pt>
    <dgm:pt modelId="{531E8C1C-1825-4075-B287-12AEBAB8693E}">
      <dgm:prSet/>
      <dgm:spPr/>
      <dgm:t>
        <a:bodyPr/>
        <a:lstStyle/>
        <a:p>
          <a:r>
            <a:rPr lang="en-CA" b="1"/>
            <a:t>2.</a:t>
          </a:r>
          <a:r>
            <a:rPr lang="en-CA"/>
            <a:t> </a:t>
          </a:r>
          <a:r>
            <a:rPr lang="en-CA" b="1"/>
            <a:t>Virtualization</a:t>
          </a:r>
          <a:r>
            <a:rPr lang="en-CA"/>
            <a:t> </a:t>
          </a:r>
          <a:r>
            <a:rPr lang="en-CA" b="1"/>
            <a:t>Systems</a:t>
          </a:r>
          <a:r>
            <a:rPr lang="en-CA"/>
            <a:t> </a:t>
          </a:r>
          <a:r>
            <a:rPr lang="en-CA" b="1"/>
            <a:t>Control</a:t>
          </a:r>
          <a:endParaRPr lang="en-US"/>
        </a:p>
      </dgm:t>
    </dgm:pt>
    <dgm:pt modelId="{8AE86405-0C88-451D-858F-98886662C15A}" type="parTrans" cxnId="{82C9EF0F-2FAD-45AD-8DB0-F4C86DC28A99}">
      <dgm:prSet/>
      <dgm:spPr/>
      <dgm:t>
        <a:bodyPr/>
        <a:lstStyle/>
        <a:p>
          <a:endParaRPr lang="en-US"/>
        </a:p>
      </dgm:t>
    </dgm:pt>
    <dgm:pt modelId="{CC8B211B-F713-4B11-A499-C4E688DD6B06}" type="sibTrans" cxnId="{82C9EF0F-2FAD-45AD-8DB0-F4C86DC28A99}">
      <dgm:prSet/>
      <dgm:spPr/>
      <dgm:t>
        <a:bodyPr/>
        <a:lstStyle/>
        <a:p>
          <a:endParaRPr lang="en-US"/>
        </a:p>
      </dgm:t>
    </dgm:pt>
    <dgm:pt modelId="{F5B5C24F-A03B-40DB-B521-7657495476BA}">
      <dgm:prSet/>
      <dgm:spPr/>
      <dgm:t>
        <a:bodyPr/>
        <a:lstStyle/>
        <a:p>
          <a:r>
            <a:rPr lang="en-CA" b="1"/>
            <a:t>3.</a:t>
          </a:r>
          <a:r>
            <a:rPr lang="en-CA"/>
            <a:t> </a:t>
          </a:r>
          <a:r>
            <a:rPr lang="en-CA" b="1"/>
            <a:t>Management</a:t>
          </a:r>
          <a:r>
            <a:rPr lang="en-CA"/>
            <a:t> </a:t>
          </a:r>
          <a:r>
            <a:rPr lang="en-CA" b="1"/>
            <a:t>of</a:t>
          </a:r>
          <a:r>
            <a:rPr lang="en-CA"/>
            <a:t> </a:t>
          </a:r>
          <a:r>
            <a:rPr lang="en-CA" b="1"/>
            <a:t>Identification,</a:t>
          </a:r>
          <a:r>
            <a:rPr lang="en-CA"/>
            <a:t> </a:t>
          </a:r>
          <a:r>
            <a:rPr lang="en-CA" b="1"/>
            <a:t>Authentication,</a:t>
          </a:r>
          <a:r>
            <a:rPr lang="en-CA"/>
            <a:t> </a:t>
          </a:r>
          <a:r>
            <a:rPr lang="en-CA" b="1"/>
            <a:t>and</a:t>
          </a:r>
          <a:r>
            <a:rPr lang="en-CA"/>
            <a:t> </a:t>
          </a:r>
          <a:r>
            <a:rPr lang="en-CA" b="1"/>
            <a:t>Authorization</a:t>
          </a:r>
          <a:r>
            <a:rPr lang="en-CA"/>
            <a:t> </a:t>
          </a:r>
          <a:r>
            <a:rPr lang="en-CA" b="1"/>
            <a:t>in</a:t>
          </a:r>
          <a:r>
            <a:rPr lang="en-CA"/>
            <a:t> </a:t>
          </a:r>
          <a:r>
            <a:rPr lang="en-CA" b="1"/>
            <a:t>Cloud</a:t>
          </a:r>
          <a:r>
            <a:rPr lang="en-CA"/>
            <a:t> </a:t>
          </a:r>
          <a:r>
            <a:rPr lang="en-CA" b="1"/>
            <a:t>Infrastructure</a:t>
          </a:r>
          <a:endParaRPr lang="en-US"/>
        </a:p>
      </dgm:t>
    </dgm:pt>
    <dgm:pt modelId="{BE9A17F2-2C50-4A06-9382-D751A7AE6746}" type="parTrans" cxnId="{AE214933-1506-47E0-A7C5-33817B8F0B30}">
      <dgm:prSet/>
      <dgm:spPr/>
      <dgm:t>
        <a:bodyPr/>
        <a:lstStyle/>
        <a:p>
          <a:endParaRPr lang="en-US"/>
        </a:p>
      </dgm:t>
    </dgm:pt>
    <dgm:pt modelId="{42BCB8AB-319B-430A-9C96-2BCA919EF7BF}" type="sibTrans" cxnId="{AE214933-1506-47E0-A7C5-33817B8F0B30}">
      <dgm:prSet/>
      <dgm:spPr/>
      <dgm:t>
        <a:bodyPr/>
        <a:lstStyle/>
        <a:p>
          <a:endParaRPr lang="en-US"/>
        </a:p>
      </dgm:t>
    </dgm:pt>
    <dgm:pt modelId="{C6B0CF4C-F4B9-4EAF-8EE4-57C12E226EE0}">
      <dgm:prSet/>
      <dgm:spPr/>
      <dgm:t>
        <a:bodyPr/>
        <a:lstStyle/>
        <a:p>
          <a:r>
            <a:rPr lang="en-CA" b="1"/>
            <a:t>4.</a:t>
          </a:r>
          <a:r>
            <a:rPr lang="en-CA"/>
            <a:t> </a:t>
          </a:r>
          <a:r>
            <a:rPr lang="en-CA" b="1"/>
            <a:t>Audit</a:t>
          </a:r>
          <a:r>
            <a:rPr lang="en-CA"/>
            <a:t> </a:t>
          </a:r>
          <a:r>
            <a:rPr lang="en-CA" b="1"/>
            <a:t>Mechanisms</a:t>
          </a:r>
          <a:endParaRPr lang="en-US"/>
        </a:p>
      </dgm:t>
    </dgm:pt>
    <dgm:pt modelId="{5E4A7194-DFD6-4CD7-827B-92AA6DD15E04}" type="parTrans" cxnId="{96083728-E657-4958-9158-D319518C9795}">
      <dgm:prSet/>
      <dgm:spPr/>
      <dgm:t>
        <a:bodyPr/>
        <a:lstStyle/>
        <a:p>
          <a:endParaRPr lang="en-US"/>
        </a:p>
      </dgm:t>
    </dgm:pt>
    <dgm:pt modelId="{D60CEB5C-2451-4897-816F-AF687D8881D5}" type="sibTrans" cxnId="{96083728-E657-4958-9158-D319518C9795}">
      <dgm:prSet/>
      <dgm:spPr/>
      <dgm:t>
        <a:bodyPr/>
        <a:lstStyle/>
        <a:p>
          <a:endParaRPr lang="en-US"/>
        </a:p>
      </dgm:t>
    </dgm:pt>
    <dgm:pt modelId="{29BE90A4-C668-4938-9F9C-3CE491DDF52C}" type="pres">
      <dgm:prSet presAssocID="{B459CC8C-2587-40B3-BA40-1A505ED8C69A}" presName="root" presStyleCnt="0">
        <dgm:presLayoutVars>
          <dgm:dir/>
          <dgm:resizeHandles val="exact"/>
        </dgm:presLayoutVars>
      </dgm:prSet>
      <dgm:spPr/>
    </dgm:pt>
    <dgm:pt modelId="{A146EBDA-EC70-4423-86E9-06D9B93FC11D}" type="pres">
      <dgm:prSet presAssocID="{B459CC8C-2587-40B3-BA40-1A505ED8C69A}" presName="container" presStyleCnt="0">
        <dgm:presLayoutVars>
          <dgm:dir/>
          <dgm:resizeHandles val="exact"/>
        </dgm:presLayoutVars>
      </dgm:prSet>
      <dgm:spPr/>
    </dgm:pt>
    <dgm:pt modelId="{C10BE6D3-29C4-4386-85AA-8BAC38007295}" type="pres">
      <dgm:prSet presAssocID="{857A8482-754B-4659-AAC3-404697345C66}" presName="compNode" presStyleCnt="0"/>
      <dgm:spPr/>
    </dgm:pt>
    <dgm:pt modelId="{A604C3A3-1E7A-43D4-9247-D39803A9C657}" type="pres">
      <dgm:prSet presAssocID="{857A8482-754B-4659-AAC3-404697345C66}" presName="iconBgRect" presStyleLbl="bgShp" presStyleIdx="0" presStyleCnt="4"/>
      <dgm:spPr/>
    </dgm:pt>
    <dgm:pt modelId="{5267237D-AFCB-4538-8E0A-DE54AB84B11A}" type="pres">
      <dgm:prSet presAssocID="{857A8482-754B-4659-AAC3-404697345C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5017EFBF-DAE9-4445-B1C6-B3D8D3C9A39C}" type="pres">
      <dgm:prSet presAssocID="{857A8482-754B-4659-AAC3-404697345C66}" presName="spaceRect" presStyleCnt="0"/>
      <dgm:spPr/>
    </dgm:pt>
    <dgm:pt modelId="{0887CA64-BDA6-4FD1-9033-7B21591DBBB8}" type="pres">
      <dgm:prSet presAssocID="{857A8482-754B-4659-AAC3-404697345C66}" presName="textRect" presStyleLbl="revTx" presStyleIdx="0" presStyleCnt="4">
        <dgm:presLayoutVars>
          <dgm:chMax val="1"/>
          <dgm:chPref val="1"/>
        </dgm:presLayoutVars>
      </dgm:prSet>
      <dgm:spPr/>
    </dgm:pt>
    <dgm:pt modelId="{E406D810-C4EF-4E0C-BE67-C59B77F04B73}" type="pres">
      <dgm:prSet presAssocID="{F6622CFB-25ED-44F8-A7DA-9CD2950D3759}" presName="sibTrans" presStyleLbl="sibTrans2D1" presStyleIdx="0" presStyleCnt="0"/>
      <dgm:spPr/>
    </dgm:pt>
    <dgm:pt modelId="{DF09C8A3-9F12-4E38-A64A-D39ADA315800}" type="pres">
      <dgm:prSet presAssocID="{531E8C1C-1825-4075-B287-12AEBAB8693E}" presName="compNode" presStyleCnt="0"/>
      <dgm:spPr/>
    </dgm:pt>
    <dgm:pt modelId="{689EDD4E-A3FC-41E8-A291-560C6E51DA3A}" type="pres">
      <dgm:prSet presAssocID="{531E8C1C-1825-4075-B287-12AEBAB8693E}" presName="iconBgRect" presStyleLbl="bgShp" presStyleIdx="1" presStyleCnt="4"/>
      <dgm:spPr/>
    </dgm:pt>
    <dgm:pt modelId="{B0DBDC33-2D45-4C6F-B5B0-44733819950B}" type="pres">
      <dgm:prSet presAssocID="{531E8C1C-1825-4075-B287-12AEBAB869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7DCBA1C-EA79-4D97-8651-805FDFD19396}" type="pres">
      <dgm:prSet presAssocID="{531E8C1C-1825-4075-B287-12AEBAB8693E}" presName="spaceRect" presStyleCnt="0"/>
      <dgm:spPr/>
    </dgm:pt>
    <dgm:pt modelId="{CF53D8E4-466D-4B85-9039-D83AD6D0A6D2}" type="pres">
      <dgm:prSet presAssocID="{531E8C1C-1825-4075-B287-12AEBAB8693E}" presName="textRect" presStyleLbl="revTx" presStyleIdx="1" presStyleCnt="4">
        <dgm:presLayoutVars>
          <dgm:chMax val="1"/>
          <dgm:chPref val="1"/>
        </dgm:presLayoutVars>
      </dgm:prSet>
      <dgm:spPr/>
    </dgm:pt>
    <dgm:pt modelId="{8C647737-A88A-47AC-8997-EC8CD8093923}" type="pres">
      <dgm:prSet presAssocID="{CC8B211B-F713-4B11-A499-C4E688DD6B06}" presName="sibTrans" presStyleLbl="sibTrans2D1" presStyleIdx="0" presStyleCnt="0"/>
      <dgm:spPr/>
    </dgm:pt>
    <dgm:pt modelId="{5CE3BF55-EA78-4DA8-AF9F-1A08F5AC7809}" type="pres">
      <dgm:prSet presAssocID="{F5B5C24F-A03B-40DB-B521-7657495476BA}" presName="compNode" presStyleCnt="0"/>
      <dgm:spPr/>
    </dgm:pt>
    <dgm:pt modelId="{68E3FE25-CF28-4FFA-A8CA-7D27CCEF2291}" type="pres">
      <dgm:prSet presAssocID="{F5B5C24F-A03B-40DB-B521-7657495476BA}" presName="iconBgRect" presStyleLbl="bgShp" presStyleIdx="2" presStyleCnt="4"/>
      <dgm:spPr/>
    </dgm:pt>
    <dgm:pt modelId="{AED8B044-4D7F-4B33-8199-22083ED1934D}" type="pres">
      <dgm:prSet presAssocID="{F5B5C24F-A03B-40DB-B521-7657495476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380CF0E4-7469-461C-83D7-93B705CC8859}" type="pres">
      <dgm:prSet presAssocID="{F5B5C24F-A03B-40DB-B521-7657495476BA}" presName="spaceRect" presStyleCnt="0"/>
      <dgm:spPr/>
    </dgm:pt>
    <dgm:pt modelId="{547A5FE0-304C-4CC0-A6F9-1BA2B795A455}" type="pres">
      <dgm:prSet presAssocID="{F5B5C24F-A03B-40DB-B521-7657495476BA}" presName="textRect" presStyleLbl="revTx" presStyleIdx="2" presStyleCnt="4">
        <dgm:presLayoutVars>
          <dgm:chMax val="1"/>
          <dgm:chPref val="1"/>
        </dgm:presLayoutVars>
      </dgm:prSet>
      <dgm:spPr/>
    </dgm:pt>
    <dgm:pt modelId="{09B61052-17C4-4519-9270-E45581125139}" type="pres">
      <dgm:prSet presAssocID="{42BCB8AB-319B-430A-9C96-2BCA919EF7BF}" presName="sibTrans" presStyleLbl="sibTrans2D1" presStyleIdx="0" presStyleCnt="0"/>
      <dgm:spPr/>
    </dgm:pt>
    <dgm:pt modelId="{36340B5C-7F81-4769-A062-9236AE52E1C1}" type="pres">
      <dgm:prSet presAssocID="{C6B0CF4C-F4B9-4EAF-8EE4-57C12E226EE0}" presName="compNode" presStyleCnt="0"/>
      <dgm:spPr/>
    </dgm:pt>
    <dgm:pt modelId="{92C16110-96CD-4181-9EA5-BBBD15916A26}" type="pres">
      <dgm:prSet presAssocID="{C6B0CF4C-F4B9-4EAF-8EE4-57C12E226EE0}" presName="iconBgRect" presStyleLbl="bgShp" presStyleIdx="3" presStyleCnt="4"/>
      <dgm:spPr/>
    </dgm:pt>
    <dgm:pt modelId="{6ADDBDBB-8112-4F00-A38D-A5DE50CE9371}" type="pres">
      <dgm:prSet presAssocID="{C6B0CF4C-F4B9-4EAF-8EE4-57C12E226EE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B915D3FB-7A7D-4A56-AB35-87D4468EEAD9}" type="pres">
      <dgm:prSet presAssocID="{C6B0CF4C-F4B9-4EAF-8EE4-57C12E226EE0}" presName="spaceRect" presStyleCnt="0"/>
      <dgm:spPr/>
    </dgm:pt>
    <dgm:pt modelId="{66C7FAB4-09A2-4328-8CB9-BC6DEF08B8AD}" type="pres">
      <dgm:prSet presAssocID="{C6B0CF4C-F4B9-4EAF-8EE4-57C12E226EE0}" presName="textRect" presStyleLbl="revTx" presStyleIdx="3" presStyleCnt="4">
        <dgm:presLayoutVars>
          <dgm:chMax val="1"/>
          <dgm:chPref val="1"/>
        </dgm:presLayoutVars>
      </dgm:prSet>
      <dgm:spPr/>
    </dgm:pt>
  </dgm:ptLst>
  <dgm:cxnLst>
    <dgm:cxn modelId="{6A076202-5F15-4147-A337-D76A5C62A233}" type="presOf" srcId="{857A8482-754B-4659-AAC3-404697345C66}" destId="{0887CA64-BDA6-4FD1-9033-7B21591DBBB8}" srcOrd="0" destOrd="0" presId="urn:microsoft.com/office/officeart/2018/2/layout/IconCircleList"/>
    <dgm:cxn modelId="{68B2B20D-1979-0B43-BFB2-71172FEB022A}" type="presOf" srcId="{F6622CFB-25ED-44F8-A7DA-9CD2950D3759}" destId="{E406D810-C4EF-4E0C-BE67-C59B77F04B73}" srcOrd="0" destOrd="0" presId="urn:microsoft.com/office/officeart/2018/2/layout/IconCircleList"/>
    <dgm:cxn modelId="{82C9EF0F-2FAD-45AD-8DB0-F4C86DC28A99}" srcId="{B459CC8C-2587-40B3-BA40-1A505ED8C69A}" destId="{531E8C1C-1825-4075-B287-12AEBAB8693E}" srcOrd="1" destOrd="0" parTransId="{8AE86405-0C88-451D-858F-98886662C15A}" sibTransId="{CC8B211B-F713-4B11-A499-C4E688DD6B06}"/>
    <dgm:cxn modelId="{10A0E315-798D-0742-9BFF-EA9EE915E88A}" type="presOf" srcId="{C6B0CF4C-F4B9-4EAF-8EE4-57C12E226EE0}" destId="{66C7FAB4-09A2-4328-8CB9-BC6DEF08B8AD}" srcOrd="0" destOrd="0" presId="urn:microsoft.com/office/officeart/2018/2/layout/IconCircleList"/>
    <dgm:cxn modelId="{96083728-E657-4958-9158-D319518C9795}" srcId="{B459CC8C-2587-40B3-BA40-1A505ED8C69A}" destId="{C6B0CF4C-F4B9-4EAF-8EE4-57C12E226EE0}" srcOrd="3" destOrd="0" parTransId="{5E4A7194-DFD6-4CD7-827B-92AA6DD15E04}" sibTransId="{D60CEB5C-2451-4897-816F-AF687D8881D5}"/>
    <dgm:cxn modelId="{AE214933-1506-47E0-A7C5-33817B8F0B30}" srcId="{B459CC8C-2587-40B3-BA40-1A505ED8C69A}" destId="{F5B5C24F-A03B-40DB-B521-7657495476BA}" srcOrd="2" destOrd="0" parTransId="{BE9A17F2-2C50-4A06-9382-D751A7AE6746}" sibTransId="{42BCB8AB-319B-430A-9C96-2BCA919EF7BF}"/>
    <dgm:cxn modelId="{08F01168-434F-D84A-A36B-A249F8C829CE}" type="presOf" srcId="{B459CC8C-2587-40B3-BA40-1A505ED8C69A}" destId="{29BE90A4-C668-4938-9F9C-3CE491DDF52C}" srcOrd="0" destOrd="0" presId="urn:microsoft.com/office/officeart/2018/2/layout/IconCircleList"/>
    <dgm:cxn modelId="{66E32F73-8DB7-D94C-B03E-CEF600CE278A}" type="presOf" srcId="{CC8B211B-F713-4B11-A499-C4E688DD6B06}" destId="{8C647737-A88A-47AC-8997-EC8CD8093923}" srcOrd="0" destOrd="0" presId="urn:microsoft.com/office/officeart/2018/2/layout/IconCircleList"/>
    <dgm:cxn modelId="{2FA83582-BE6D-BB48-9AE4-EF9571C88310}" type="presOf" srcId="{F5B5C24F-A03B-40DB-B521-7657495476BA}" destId="{547A5FE0-304C-4CC0-A6F9-1BA2B795A455}" srcOrd="0" destOrd="0" presId="urn:microsoft.com/office/officeart/2018/2/layout/IconCircleList"/>
    <dgm:cxn modelId="{5B824F8D-9B7E-604D-A5EB-405714B21780}" type="presOf" srcId="{531E8C1C-1825-4075-B287-12AEBAB8693E}" destId="{CF53D8E4-466D-4B85-9039-D83AD6D0A6D2}" srcOrd="0" destOrd="0" presId="urn:microsoft.com/office/officeart/2018/2/layout/IconCircleList"/>
    <dgm:cxn modelId="{61992E92-3361-40AD-B6BF-902B31CE29CE}" srcId="{B459CC8C-2587-40B3-BA40-1A505ED8C69A}" destId="{857A8482-754B-4659-AAC3-404697345C66}" srcOrd="0" destOrd="0" parTransId="{D536F93B-4F16-46EA-97C0-932C4E5D94F0}" sibTransId="{F6622CFB-25ED-44F8-A7DA-9CD2950D3759}"/>
    <dgm:cxn modelId="{6037C3E7-B285-384A-883F-3868BD3100FE}" type="presOf" srcId="{42BCB8AB-319B-430A-9C96-2BCA919EF7BF}" destId="{09B61052-17C4-4519-9270-E45581125139}" srcOrd="0" destOrd="0" presId="urn:microsoft.com/office/officeart/2018/2/layout/IconCircleList"/>
    <dgm:cxn modelId="{A86865BE-7196-E245-A203-DBCF3C550A85}" type="presParOf" srcId="{29BE90A4-C668-4938-9F9C-3CE491DDF52C}" destId="{A146EBDA-EC70-4423-86E9-06D9B93FC11D}" srcOrd="0" destOrd="0" presId="urn:microsoft.com/office/officeart/2018/2/layout/IconCircleList"/>
    <dgm:cxn modelId="{8AAFD504-4F20-944C-AD37-57884E0602F4}" type="presParOf" srcId="{A146EBDA-EC70-4423-86E9-06D9B93FC11D}" destId="{C10BE6D3-29C4-4386-85AA-8BAC38007295}" srcOrd="0" destOrd="0" presId="urn:microsoft.com/office/officeart/2018/2/layout/IconCircleList"/>
    <dgm:cxn modelId="{872171FD-7149-7E47-A391-82085B768D9C}" type="presParOf" srcId="{C10BE6D3-29C4-4386-85AA-8BAC38007295}" destId="{A604C3A3-1E7A-43D4-9247-D39803A9C657}" srcOrd="0" destOrd="0" presId="urn:microsoft.com/office/officeart/2018/2/layout/IconCircleList"/>
    <dgm:cxn modelId="{6F743454-251F-D445-A5FA-C17610BF4C2C}" type="presParOf" srcId="{C10BE6D3-29C4-4386-85AA-8BAC38007295}" destId="{5267237D-AFCB-4538-8E0A-DE54AB84B11A}" srcOrd="1" destOrd="0" presId="urn:microsoft.com/office/officeart/2018/2/layout/IconCircleList"/>
    <dgm:cxn modelId="{F676BD93-0430-B94E-BD4F-2998579204A2}" type="presParOf" srcId="{C10BE6D3-29C4-4386-85AA-8BAC38007295}" destId="{5017EFBF-DAE9-4445-B1C6-B3D8D3C9A39C}" srcOrd="2" destOrd="0" presId="urn:microsoft.com/office/officeart/2018/2/layout/IconCircleList"/>
    <dgm:cxn modelId="{4CCC6C1F-3B46-BE4E-9A56-DA963BE1FC45}" type="presParOf" srcId="{C10BE6D3-29C4-4386-85AA-8BAC38007295}" destId="{0887CA64-BDA6-4FD1-9033-7B21591DBBB8}" srcOrd="3" destOrd="0" presId="urn:microsoft.com/office/officeart/2018/2/layout/IconCircleList"/>
    <dgm:cxn modelId="{8329F620-A61B-FA40-B795-D7D5A5AD4D30}" type="presParOf" srcId="{A146EBDA-EC70-4423-86E9-06D9B93FC11D}" destId="{E406D810-C4EF-4E0C-BE67-C59B77F04B73}" srcOrd="1" destOrd="0" presId="urn:microsoft.com/office/officeart/2018/2/layout/IconCircleList"/>
    <dgm:cxn modelId="{68C02BDF-31B4-0349-B7FC-F11D205DBC67}" type="presParOf" srcId="{A146EBDA-EC70-4423-86E9-06D9B93FC11D}" destId="{DF09C8A3-9F12-4E38-A64A-D39ADA315800}" srcOrd="2" destOrd="0" presId="urn:microsoft.com/office/officeart/2018/2/layout/IconCircleList"/>
    <dgm:cxn modelId="{75D75F1E-E2F4-4047-95B2-CDFF7B26D831}" type="presParOf" srcId="{DF09C8A3-9F12-4E38-A64A-D39ADA315800}" destId="{689EDD4E-A3FC-41E8-A291-560C6E51DA3A}" srcOrd="0" destOrd="0" presId="urn:microsoft.com/office/officeart/2018/2/layout/IconCircleList"/>
    <dgm:cxn modelId="{B058DBAC-9FB1-6B4F-9F68-A47F22FE72CD}" type="presParOf" srcId="{DF09C8A3-9F12-4E38-A64A-D39ADA315800}" destId="{B0DBDC33-2D45-4C6F-B5B0-44733819950B}" srcOrd="1" destOrd="0" presId="urn:microsoft.com/office/officeart/2018/2/layout/IconCircleList"/>
    <dgm:cxn modelId="{3BCE60B9-F903-4D42-88C9-60DB26361FF4}" type="presParOf" srcId="{DF09C8A3-9F12-4E38-A64A-D39ADA315800}" destId="{E7DCBA1C-EA79-4D97-8651-805FDFD19396}" srcOrd="2" destOrd="0" presId="urn:microsoft.com/office/officeart/2018/2/layout/IconCircleList"/>
    <dgm:cxn modelId="{0EE7C535-D417-AE45-9A40-C5A968B1E8F9}" type="presParOf" srcId="{DF09C8A3-9F12-4E38-A64A-D39ADA315800}" destId="{CF53D8E4-466D-4B85-9039-D83AD6D0A6D2}" srcOrd="3" destOrd="0" presId="urn:microsoft.com/office/officeart/2018/2/layout/IconCircleList"/>
    <dgm:cxn modelId="{60D1D156-6EBB-644E-A183-9E24FEE5137F}" type="presParOf" srcId="{A146EBDA-EC70-4423-86E9-06D9B93FC11D}" destId="{8C647737-A88A-47AC-8997-EC8CD8093923}" srcOrd="3" destOrd="0" presId="urn:microsoft.com/office/officeart/2018/2/layout/IconCircleList"/>
    <dgm:cxn modelId="{5292E476-D895-1641-BEF5-17387E97148B}" type="presParOf" srcId="{A146EBDA-EC70-4423-86E9-06D9B93FC11D}" destId="{5CE3BF55-EA78-4DA8-AF9F-1A08F5AC7809}" srcOrd="4" destOrd="0" presId="urn:microsoft.com/office/officeart/2018/2/layout/IconCircleList"/>
    <dgm:cxn modelId="{B30C1EDB-9C97-0545-B4EA-8E704DAA426D}" type="presParOf" srcId="{5CE3BF55-EA78-4DA8-AF9F-1A08F5AC7809}" destId="{68E3FE25-CF28-4FFA-A8CA-7D27CCEF2291}" srcOrd="0" destOrd="0" presId="urn:microsoft.com/office/officeart/2018/2/layout/IconCircleList"/>
    <dgm:cxn modelId="{FE0D1842-1A78-5944-9CC0-CADEDB62CD43}" type="presParOf" srcId="{5CE3BF55-EA78-4DA8-AF9F-1A08F5AC7809}" destId="{AED8B044-4D7F-4B33-8199-22083ED1934D}" srcOrd="1" destOrd="0" presId="urn:microsoft.com/office/officeart/2018/2/layout/IconCircleList"/>
    <dgm:cxn modelId="{7B458EDB-F33C-2843-8775-04459100AE6B}" type="presParOf" srcId="{5CE3BF55-EA78-4DA8-AF9F-1A08F5AC7809}" destId="{380CF0E4-7469-461C-83D7-93B705CC8859}" srcOrd="2" destOrd="0" presId="urn:microsoft.com/office/officeart/2018/2/layout/IconCircleList"/>
    <dgm:cxn modelId="{E233CF6D-7D0F-A14E-B5D2-E65EDFDE0394}" type="presParOf" srcId="{5CE3BF55-EA78-4DA8-AF9F-1A08F5AC7809}" destId="{547A5FE0-304C-4CC0-A6F9-1BA2B795A455}" srcOrd="3" destOrd="0" presId="urn:microsoft.com/office/officeart/2018/2/layout/IconCircleList"/>
    <dgm:cxn modelId="{E681C5D2-3777-7546-AE89-E79384A31B9D}" type="presParOf" srcId="{A146EBDA-EC70-4423-86E9-06D9B93FC11D}" destId="{09B61052-17C4-4519-9270-E45581125139}" srcOrd="5" destOrd="0" presId="urn:microsoft.com/office/officeart/2018/2/layout/IconCircleList"/>
    <dgm:cxn modelId="{6826EEAA-2632-B544-AFB5-4CB287EB9D75}" type="presParOf" srcId="{A146EBDA-EC70-4423-86E9-06D9B93FC11D}" destId="{36340B5C-7F81-4769-A062-9236AE52E1C1}" srcOrd="6" destOrd="0" presId="urn:microsoft.com/office/officeart/2018/2/layout/IconCircleList"/>
    <dgm:cxn modelId="{B809D958-CA55-B24E-88A0-FD529CC3C8C3}" type="presParOf" srcId="{36340B5C-7F81-4769-A062-9236AE52E1C1}" destId="{92C16110-96CD-4181-9EA5-BBBD15916A26}" srcOrd="0" destOrd="0" presId="urn:microsoft.com/office/officeart/2018/2/layout/IconCircleList"/>
    <dgm:cxn modelId="{5E8FC101-7CEA-4F40-94EC-13D7D05C7F82}" type="presParOf" srcId="{36340B5C-7F81-4769-A062-9236AE52E1C1}" destId="{6ADDBDBB-8112-4F00-A38D-A5DE50CE9371}" srcOrd="1" destOrd="0" presId="urn:microsoft.com/office/officeart/2018/2/layout/IconCircleList"/>
    <dgm:cxn modelId="{E12D9CC9-4F8A-1C4D-8FCD-D1B4C568593F}" type="presParOf" srcId="{36340B5C-7F81-4769-A062-9236AE52E1C1}" destId="{B915D3FB-7A7D-4A56-AB35-87D4468EEAD9}" srcOrd="2" destOrd="0" presId="urn:microsoft.com/office/officeart/2018/2/layout/IconCircleList"/>
    <dgm:cxn modelId="{260E222D-971C-E142-A79B-8CB7A62C96B1}" type="presParOf" srcId="{36340B5C-7F81-4769-A062-9236AE52E1C1}" destId="{66C7FAB4-09A2-4328-8CB9-BC6DEF08B8A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6C5BED0-6E43-422F-A11F-6956922E15F3}"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EA46DF1B-AE47-406E-8F47-38C2498984D0}">
      <dgm:prSet/>
      <dgm:spPr/>
      <dgm:t>
        <a:bodyPr/>
        <a:lstStyle/>
        <a:p>
          <a:r>
            <a:rPr lang="en-US"/>
            <a:t>•Virtualization components include compute, storage, and network</a:t>
          </a:r>
        </a:p>
      </dgm:t>
    </dgm:pt>
    <dgm:pt modelId="{8557DB60-028B-48AE-AF65-D661A47F05BE}" type="parTrans" cxnId="{27C53A85-0D85-478D-85C6-3E4E0680C2FD}">
      <dgm:prSet/>
      <dgm:spPr/>
      <dgm:t>
        <a:bodyPr/>
        <a:lstStyle/>
        <a:p>
          <a:endParaRPr lang="en-US"/>
        </a:p>
      </dgm:t>
    </dgm:pt>
    <dgm:pt modelId="{1FB71F78-C675-4BCF-A88B-3BA2BF462A35}" type="sibTrans" cxnId="{27C53A85-0D85-478D-85C6-3E4E0680C2FD}">
      <dgm:prSet/>
      <dgm:spPr/>
      <dgm:t>
        <a:bodyPr/>
        <a:lstStyle/>
        <a:p>
          <a:endParaRPr lang="en-US"/>
        </a:p>
      </dgm:t>
    </dgm:pt>
    <dgm:pt modelId="{1AA0BB90-3BD2-47C9-9FE5-FF7789BA5ABE}">
      <dgm:prSet/>
      <dgm:spPr/>
      <dgm:t>
        <a:bodyPr/>
        <a:lstStyle/>
        <a:p>
          <a:r>
            <a:rPr lang="en-US"/>
            <a:t>•Management plane controls the entire infrastructure (Is a primary resource to protect). Its GUI, command-line interface (CLI, if any), and APIs all need to have stringent and role-based access controls (RBACs) applied.</a:t>
          </a:r>
        </a:p>
      </dgm:t>
    </dgm:pt>
    <dgm:pt modelId="{A74E0DFA-F066-4BD0-BB6E-7CCF099D3E98}" type="parTrans" cxnId="{E05C84EA-364E-4030-AF03-B5F4C81AD4B6}">
      <dgm:prSet/>
      <dgm:spPr/>
      <dgm:t>
        <a:bodyPr/>
        <a:lstStyle/>
        <a:p>
          <a:endParaRPr lang="en-US"/>
        </a:p>
      </dgm:t>
    </dgm:pt>
    <dgm:pt modelId="{5AE695BB-CF99-4106-96BB-AC2DC9E3C8FA}" type="sibTrans" cxnId="{E05C84EA-364E-4030-AF03-B5F4C81AD4B6}">
      <dgm:prSet/>
      <dgm:spPr/>
      <dgm:t>
        <a:bodyPr/>
        <a:lstStyle/>
        <a:p>
          <a:endParaRPr lang="en-US"/>
        </a:p>
      </dgm:t>
    </dgm:pt>
    <dgm:pt modelId="{48DCB799-2A7C-485E-AFC7-944C21E1D4B0}">
      <dgm:prSet/>
      <dgm:spPr/>
      <dgm:t>
        <a:bodyPr/>
        <a:lstStyle/>
        <a:p>
          <a:r>
            <a:rPr lang="en-US"/>
            <a:t>•These components need to be hardened to the highest relevant standards by following vendor hardening and security guides, including malware detection and patch management.</a:t>
          </a:r>
        </a:p>
      </dgm:t>
    </dgm:pt>
    <dgm:pt modelId="{5D3C8C84-03FD-4DC5-8B7C-620415FACCA5}" type="parTrans" cxnId="{D4965F49-645D-424F-8ECC-F3068EC7E51C}">
      <dgm:prSet/>
      <dgm:spPr/>
      <dgm:t>
        <a:bodyPr/>
        <a:lstStyle/>
        <a:p>
          <a:endParaRPr lang="en-US"/>
        </a:p>
      </dgm:t>
    </dgm:pt>
    <dgm:pt modelId="{D9FF1E09-AED6-4E74-A8E8-77AC16809F01}" type="sibTrans" cxnId="{D4965F49-645D-424F-8ECC-F3068EC7E51C}">
      <dgm:prSet/>
      <dgm:spPr/>
      <dgm:t>
        <a:bodyPr/>
        <a:lstStyle/>
        <a:p>
          <a:endParaRPr lang="en-US"/>
        </a:p>
      </dgm:t>
    </dgm:pt>
    <dgm:pt modelId="{4AA4FF77-26EA-47A8-9001-6E7927DEC892}">
      <dgm:prSet/>
      <dgm:spPr/>
      <dgm:t>
        <a:bodyPr/>
        <a:lstStyle/>
        <a:p>
          <a:r>
            <a:rPr lang="en-US"/>
            <a:t>• When other controls are not strong , Trust zones segregate the physical infrastructure.</a:t>
          </a:r>
        </a:p>
      </dgm:t>
    </dgm:pt>
    <dgm:pt modelId="{75186561-8179-4047-9004-351AE20361CF}" type="parTrans" cxnId="{A54C7608-3AD7-49C6-A0D6-6B0A24F51321}">
      <dgm:prSet/>
      <dgm:spPr/>
      <dgm:t>
        <a:bodyPr/>
        <a:lstStyle/>
        <a:p>
          <a:endParaRPr lang="en-US"/>
        </a:p>
      </dgm:t>
    </dgm:pt>
    <dgm:pt modelId="{67002124-06C4-4760-A21C-E7FE9CFC9380}" type="sibTrans" cxnId="{A54C7608-3AD7-49C6-A0D6-6B0A24F51321}">
      <dgm:prSet/>
      <dgm:spPr/>
      <dgm:t>
        <a:bodyPr/>
        <a:lstStyle/>
        <a:p>
          <a:endParaRPr lang="en-US"/>
        </a:p>
      </dgm:t>
    </dgm:pt>
    <dgm:pt modelId="{D378C191-74FC-1041-92DB-9DE24AEEFA7D}" type="pres">
      <dgm:prSet presAssocID="{26C5BED0-6E43-422F-A11F-6956922E15F3}" presName="vert0" presStyleCnt="0">
        <dgm:presLayoutVars>
          <dgm:dir/>
          <dgm:animOne val="branch"/>
          <dgm:animLvl val="lvl"/>
        </dgm:presLayoutVars>
      </dgm:prSet>
      <dgm:spPr/>
    </dgm:pt>
    <dgm:pt modelId="{373DAE6E-E7B1-0249-8E84-311AD85E7212}" type="pres">
      <dgm:prSet presAssocID="{EA46DF1B-AE47-406E-8F47-38C2498984D0}" presName="thickLine" presStyleLbl="alignNode1" presStyleIdx="0" presStyleCnt="4"/>
      <dgm:spPr/>
    </dgm:pt>
    <dgm:pt modelId="{94BBE5AD-B7AC-0648-8313-56E854741D84}" type="pres">
      <dgm:prSet presAssocID="{EA46DF1B-AE47-406E-8F47-38C2498984D0}" presName="horz1" presStyleCnt="0"/>
      <dgm:spPr/>
    </dgm:pt>
    <dgm:pt modelId="{B5C2B641-2CB1-9941-9813-BB58BD108312}" type="pres">
      <dgm:prSet presAssocID="{EA46DF1B-AE47-406E-8F47-38C2498984D0}" presName="tx1" presStyleLbl="revTx" presStyleIdx="0" presStyleCnt="4"/>
      <dgm:spPr/>
    </dgm:pt>
    <dgm:pt modelId="{68380F97-6DF4-AD43-9732-9DC105AEEE5F}" type="pres">
      <dgm:prSet presAssocID="{EA46DF1B-AE47-406E-8F47-38C2498984D0}" presName="vert1" presStyleCnt="0"/>
      <dgm:spPr/>
    </dgm:pt>
    <dgm:pt modelId="{D51087CA-7D44-3E4D-A290-C5D116B99295}" type="pres">
      <dgm:prSet presAssocID="{1AA0BB90-3BD2-47C9-9FE5-FF7789BA5ABE}" presName="thickLine" presStyleLbl="alignNode1" presStyleIdx="1" presStyleCnt="4"/>
      <dgm:spPr/>
    </dgm:pt>
    <dgm:pt modelId="{636C2B45-692B-7849-BCA2-DAAC2B76D962}" type="pres">
      <dgm:prSet presAssocID="{1AA0BB90-3BD2-47C9-9FE5-FF7789BA5ABE}" presName="horz1" presStyleCnt="0"/>
      <dgm:spPr/>
    </dgm:pt>
    <dgm:pt modelId="{D3DF9F41-C323-4F49-BC3C-54C81BED6591}" type="pres">
      <dgm:prSet presAssocID="{1AA0BB90-3BD2-47C9-9FE5-FF7789BA5ABE}" presName="tx1" presStyleLbl="revTx" presStyleIdx="1" presStyleCnt="4"/>
      <dgm:spPr/>
    </dgm:pt>
    <dgm:pt modelId="{D1D2FCBF-670F-9B47-8E74-957DF4656B29}" type="pres">
      <dgm:prSet presAssocID="{1AA0BB90-3BD2-47C9-9FE5-FF7789BA5ABE}" presName="vert1" presStyleCnt="0"/>
      <dgm:spPr/>
    </dgm:pt>
    <dgm:pt modelId="{E84FCEE3-E016-BF4C-A27A-C164A5CB3265}" type="pres">
      <dgm:prSet presAssocID="{48DCB799-2A7C-485E-AFC7-944C21E1D4B0}" presName="thickLine" presStyleLbl="alignNode1" presStyleIdx="2" presStyleCnt="4"/>
      <dgm:spPr/>
    </dgm:pt>
    <dgm:pt modelId="{9B0C4DB1-AD77-3942-A354-EE4467804F9C}" type="pres">
      <dgm:prSet presAssocID="{48DCB799-2A7C-485E-AFC7-944C21E1D4B0}" presName="horz1" presStyleCnt="0"/>
      <dgm:spPr/>
    </dgm:pt>
    <dgm:pt modelId="{AE664F57-B07C-0442-A560-3F7324D59A88}" type="pres">
      <dgm:prSet presAssocID="{48DCB799-2A7C-485E-AFC7-944C21E1D4B0}" presName="tx1" presStyleLbl="revTx" presStyleIdx="2" presStyleCnt="4"/>
      <dgm:spPr/>
    </dgm:pt>
    <dgm:pt modelId="{C1E19537-3820-FA42-B352-C9D55FCD8713}" type="pres">
      <dgm:prSet presAssocID="{48DCB799-2A7C-485E-AFC7-944C21E1D4B0}" presName="vert1" presStyleCnt="0"/>
      <dgm:spPr/>
    </dgm:pt>
    <dgm:pt modelId="{B084A226-EF54-EC44-82C6-D46FC9DDD641}" type="pres">
      <dgm:prSet presAssocID="{4AA4FF77-26EA-47A8-9001-6E7927DEC892}" presName="thickLine" presStyleLbl="alignNode1" presStyleIdx="3" presStyleCnt="4"/>
      <dgm:spPr/>
    </dgm:pt>
    <dgm:pt modelId="{6E15BF25-9157-4E43-9F72-46AE4A25C248}" type="pres">
      <dgm:prSet presAssocID="{4AA4FF77-26EA-47A8-9001-6E7927DEC892}" presName="horz1" presStyleCnt="0"/>
      <dgm:spPr/>
    </dgm:pt>
    <dgm:pt modelId="{DBF04A42-C67A-E34F-B4FD-C2047A788805}" type="pres">
      <dgm:prSet presAssocID="{4AA4FF77-26EA-47A8-9001-6E7927DEC892}" presName="tx1" presStyleLbl="revTx" presStyleIdx="3" presStyleCnt="4"/>
      <dgm:spPr/>
    </dgm:pt>
    <dgm:pt modelId="{F41308C9-7EDC-0C44-A6AF-9CFDCE705F11}" type="pres">
      <dgm:prSet presAssocID="{4AA4FF77-26EA-47A8-9001-6E7927DEC892}" presName="vert1" presStyleCnt="0"/>
      <dgm:spPr/>
    </dgm:pt>
  </dgm:ptLst>
  <dgm:cxnLst>
    <dgm:cxn modelId="{A54C7608-3AD7-49C6-A0D6-6B0A24F51321}" srcId="{26C5BED0-6E43-422F-A11F-6956922E15F3}" destId="{4AA4FF77-26EA-47A8-9001-6E7927DEC892}" srcOrd="3" destOrd="0" parTransId="{75186561-8179-4047-9004-351AE20361CF}" sibTransId="{67002124-06C4-4760-A21C-E7FE9CFC9380}"/>
    <dgm:cxn modelId="{D4965F49-645D-424F-8ECC-F3068EC7E51C}" srcId="{26C5BED0-6E43-422F-A11F-6956922E15F3}" destId="{48DCB799-2A7C-485E-AFC7-944C21E1D4B0}" srcOrd="2" destOrd="0" parTransId="{5D3C8C84-03FD-4DC5-8B7C-620415FACCA5}" sibTransId="{D9FF1E09-AED6-4E74-A8E8-77AC16809F01}"/>
    <dgm:cxn modelId="{5ED98B56-CB8F-8842-87DB-E16EFDAF7805}" type="presOf" srcId="{4AA4FF77-26EA-47A8-9001-6E7927DEC892}" destId="{DBF04A42-C67A-E34F-B4FD-C2047A788805}" srcOrd="0" destOrd="0" presId="urn:microsoft.com/office/officeart/2008/layout/LinedList"/>
    <dgm:cxn modelId="{27C53A85-0D85-478D-85C6-3E4E0680C2FD}" srcId="{26C5BED0-6E43-422F-A11F-6956922E15F3}" destId="{EA46DF1B-AE47-406E-8F47-38C2498984D0}" srcOrd="0" destOrd="0" parTransId="{8557DB60-028B-48AE-AF65-D661A47F05BE}" sibTransId="{1FB71F78-C675-4BCF-A88B-3BA2BF462A35}"/>
    <dgm:cxn modelId="{DD98ED9B-61AC-A941-9BED-D009952D539C}" type="presOf" srcId="{EA46DF1B-AE47-406E-8F47-38C2498984D0}" destId="{B5C2B641-2CB1-9941-9813-BB58BD108312}" srcOrd="0" destOrd="0" presId="urn:microsoft.com/office/officeart/2008/layout/LinedList"/>
    <dgm:cxn modelId="{A576A69C-4199-0A46-915D-8BEDA6FAC8D5}" type="presOf" srcId="{1AA0BB90-3BD2-47C9-9FE5-FF7789BA5ABE}" destId="{D3DF9F41-C323-4F49-BC3C-54C81BED6591}" srcOrd="0" destOrd="0" presId="urn:microsoft.com/office/officeart/2008/layout/LinedList"/>
    <dgm:cxn modelId="{56DC0CA7-9C33-7D46-ACB4-2DBC25BF200E}" type="presOf" srcId="{26C5BED0-6E43-422F-A11F-6956922E15F3}" destId="{D378C191-74FC-1041-92DB-9DE24AEEFA7D}" srcOrd="0" destOrd="0" presId="urn:microsoft.com/office/officeart/2008/layout/LinedList"/>
    <dgm:cxn modelId="{DD850DC8-2806-0D44-A6A6-3E152130C7F9}" type="presOf" srcId="{48DCB799-2A7C-485E-AFC7-944C21E1D4B0}" destId="{AE664F57-B07C-0442-A560-3F7324D59A88}" srcOrd="0" destOrd="0" presId="urn:microsoft.com/office/officeart/2008/layout/LinedList"/>
    <dgm:cxn modelId="{E05C84EA-364E-4030-AF03-B5F4C81AD4B6}" srcId="{26C5BED0-6E43-422F-A11F-6956922E15F3}" destId="{1AA0BB90-3BD2-47C9-9FE5-FF7789BA5ABE}" srcOrd="1" destOrd="0" parTransId="{A74E0DFA-F066-4BD0-BB6E-7CCF099D3E98}" sibTransId="{5AE695BB-CF99-4106-96BB-AC2DC9E3C8FA}"/>
    <dgm:cxn modelId="{C8BE121E-47F7-584E-BC4C-0769BF0A316F}" type="presParOf" srcId="{D378C191-74FC-1041-92DB-9DE24AEEFA7D}" destId="{373DAE6E-E7B1-0249-8E84-311AD85E7212}" srcOrd="0" destOrd="0" presId="urn:microsoft.com/office/officeart/2008/layout/LinedList"/>
    <dgm:cxn modelId="{CD2589F5-80D2-A744-BC67-DAE714BA5880}" type="presParOf" srcId="{D378C191-74FC-1041-92DB-9DE24AEEFA7D}" destId="{94BBE5AD-B7AC-0648-8313-56E854741D84}" srcOrd="1" destOrd="0" presId="urn:microsoft.com/office/officeart/2008/layout/LinedList"/>
    <dgm:cxn modelId="{91006D5D-2004-1148-A372-3C27A448FCFD}" type="presParOf" srcId="{94BBE5AD-B7AC-0648-8313-56E854741D84}" destId="{B5C2B641-2CB1-9941-9813-BB58BD108312}" srcOrd="0" destOrd="0" presId="urn:microsoft.com/office/officeart/2008/layout/LinedList"/>
    <dgm:cxn modelId="{FA1FF0C9-3DBE-6E41-B486-B6B4648159E2}" type="presParOf" srcId="{94BBE5AD-B7AC-0648-8313-56E854741D84}" destId="{68380F97-6DF4-AD43-9732-9DC105AEEE5F}" srcOrd="1" destOrd="0" presId="urn:microsoft.com/office/officeart/2008/layout/LinedList"/>
    <dgm:cxn modelId="{76A75A80-327C-DD45-8E7B-CB79F89CFA88}" type="presParOf" srcId="{D378C191-74FC-1041-92DB-9DE24AEEFA7D}" destId="{D51087CA-7D44-3E4D-A290-C5D116B99295}" srcOrd="2" destOrd="0" presId="urn:microsoft.com/office/officeart/2008/layout/LinedList"/>
    <dgm:cxn modelId="{458A330E-5D32-1740-93AA-F7C9CA2CDAA2}" type="presParOf" srcId="{D378C191-74FC-1041-92DB-9DE24AEEFA7D}" destId="{636C2B45-692B-7849-BCA2-DAAC2B76D962}" srcOrd="3" destOrd="0" presId="urn:microsoft.com/office/officeart/2008/layout/LinedList"/>
    <dgm:cxn modelId="{8ACE6D86-483E-5F48-996C-FC00EE4973E4}" type="presParOf" srcId="{636C2B45-692B-7849-BCA2-DAAC2B76D962}" destId="{D3DF9F41-C323-4F49-BC3C-54C81BED6591}" srcOrd="0" destOrd="0" presId="urn:microsoft.com/office/officeart/2008/layout/LinedList"/>
    <dgm:cxn modelId="{5FE88296-3B4D-9649-8A52-0188D406C49E}" type="presParOf" srcId="{636C2B45-692B-7849-BCA2-DAAC2B76D962}" destId="{D1D2FCBF-670F-9B47-8E74-957DF4656B29}" srcOrd="1" destOrd="0" presId="urn:microsoft.com/office/officeart/2008/layout/LinedList"/>
    <dgm:cxn modelId="{01073C14-1EB6-1843-94FB-F29D977A67E1}" type="presParOf" srcId="{D378C191-74FC-1041-92DB-9DE24AEEFA7D}" destId="{E84FCEE3-E016-BF4C-A27A-C164A5CB3265}" srcOrd="4" destOrd="0" presId="urn:microsoft.com/office/officeart/2008/layout/LinedList"/>
    <dgm:cxn modelId="{E55A2416-768D-B34F-9B8B-238C8EC2A145}" type="presParOf" srcId="{D378C191-74FC-1041-92DB-9DE24AEEFA7D}" destId="{9B0C4DB1-AD77-3942-A354-EE4467804F9C}" srcOrd="5" destOrd="0" presId="urn:microsoft.com/office/officeart/2008/layout/LinedList"/>
    <dgm:cxn modelId="{8AD91942-48FF-594D-8D59-B7ED7DDBDC75}" type="presParOf" srcId="{9B0C4DB1-AD77-3942-A354-EE4467804F9C}" destId="{AE664F57-B07C-0442-A560-3F7324D59A88}" srcOrd="0" destOrd="0" presId="urn:microsoft.com/office/officeart/2008/layout/LinedList"/>
    <dgm:cxn modelId="{369F5B15-5F19-6A4A-9DCE-FDFB6286DAF6}" type="presParOf" srcId="{9B0C4DB1-AD77-3942-A354-EE4467804F9C}" destId="{C1E19537-3820-FA42-B352-C9D55FCD8713}" srcOrd="1" destOrd="0" presId="urn:microsoft.com/office/officeart/2008/layout/LinedList"/>
    <dgm:cxn modelId="{86AD85CC-6A2E-5F4B-91B5-22C4F9FDB1BA}" type="presParOf" srcId="{D378C191-74FC-1041-92DB-9DE24AEEFA7D}" destId="{B084A226-EF54-EC44-82C6-D46FC9DDD641}" srcOrd="6" destOrd="0" presId="urn:microsoft.com/office/officeart/2008/layout/LinedList"/>
    <dgm:cxn modelId="{D0C4A90F-3FE7-4749-BCBE-2565354E5014}" type="presParOf" srcId="{D378C191-74FC-1041-92DB-9DE24AEEFA7D}" destId="{6E15BF25-9157-4E43-9F72-46AE4A25C248}" srcOrd="7" destOrd="0" presId="urn:microsoft.com/office/officeart/2008/layout/LinedList"/>
    <dgm:cxn modelId="{6E56A162-5FEC-914D-A923-623E80EC8950}" type="presParOf" srcId="{6E15BF25-9157-4E43-9F72-46AE4A25C248}" destId="{DBF04A42-C67A-E34F-B4FD-C2047A788805}" srcOrd="0" destOrd="0" presId="urn:microsoft.com/office/officeart/2008/layout/LinedList"/>
    <dgm:cxn modelId="{F0C4BF88-D041-3C49-ABCC-94E32C9E5C69}" type="presParOf" srcId="{6E15BF25-9157-4E43-9F72-46AE4A25C248}" destId="{F41308C9-7EDC-0C44-A6AF-9CFDCE705F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A6DE102-47A8-47DF-8A79-B247091DD71A}"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FD4A260D-31EB-447D-8A96-4DB3F49A9148}">
      <dgm:prSet/>
      <dgm:spPr/>
      <dgm:t>
        <a:bodyPr/>
        <a:lstStyle/>
        <a:p>
          <a:r>
            <a:rPr lang="en-US"/>
            <a:t>•Federation is an association of organizations that come together to exchange information as appropriate about their users and resources to enable collaborations and transactions.</a:t>
          </a:r>
        </a:p>
      </dgm:t>
    </dgm:pt>
    <dgm:pt modelId="{27B3819C-E021-4D77-9A01-1B2E8A0DB0AD}" type="parTrans" cxnId="{6711AA5F-103B-4740-A8D6-244D461969C1}">
      <dgm:prSet/>
      <dgm:spPr/>
      <dgm:t>
        <a:bodyPr/>
        <a:lstStyle/>
        <a:p>
          <a:endParaRPr lang="en-US"/>
        </a:p>
      </dgm:t>
    </dgm:pt>
    <dgm:pt modelId="{80A1F447-ABEE-4EAD-B37D-DA495897C893}" type="sibTrans" cxnId="{6711AA5F-103B-4740-A8D6-244D461969C1}">
      <dgm:prSet/>
      <dgm:spPr/>
      <dgm:t>
        <a:bodyPr/>
        <a:lstStyle/>
        <a:p>
          <a:endParaRPr lang="en-US"/>
        </a:p>
      </dgm:t>
    </dgm:pt>
    <dgm:pt modelId="{5819FF1E-254F-48AC-AF33-342764CB9E92}">
      <dgm:prSet/>
      <dgm:spPr/>
      <dgm:t>
        <a:bodyPr/>
        <a:lstStyle/>
        <a:p>
          <a:r>
            <a:rPr lang="en-US"/>
            <a:t>•Federation allows single sign-on (SSO) without passwords – the federation identity server knows the username for a Person in each application and presents that application with a token that says, " this	person is domain\ngupta or ngupta@example.com". No password is required for the user to login to each system.</a:t>
          </a:r>
        </a:p>
      </dgm:t>
    </dgm:pt>
    <dgm:pt modelId="{52F43C47-6F94-4E57-ACC0-C20E15258567}" type="parTrans" cxnId="{DF073186-ABF7-4150-9E08-5AA460D8A246}">
      <dgm:prSet/>
      <dgm:spPr/>
      <dgm:t>
        <a:bodyPr/>
        <a:lstStyle/>
        <a:p>
          <a:endParaRPr lang="en-US"/>
        </a:p>
      </dgm:t>
    </dgm:pt>
    <dgm:pt modelId="{56F536D3-69A5-4F11-92E6-DB42FACE784C}" type="sibTrans" cxnId="{DF073186-ABF7-4150-9E08-5AA460D8A246}">
      <dgm:prSet/>
      <dgm:spPr/>
      <dgm:t>
        <a:bodyPr/>
        <a:lstStyle/>
        <a:p>
          <a:endParaRPr lang="en-US"/>
        </a:p>
      </dgm:t>
    </dgm:pt>
    <dgm:pt modelId="{FC5D5C4A-2C56-4D0E-9127-858129234601}">
      <dgm:prSet/>
      <dgm:spPr/>
      <dgm:t>
        <a:bodyPr/>
        <a:lstStyle/>
        <a:p>
          <a:r>
            <a:rPr lang="en-US"/>
            <a:t>•The federation identity server passes that token using one of the standard identity protocols: SAML, OpenID, WS-Trust, WS-Federation and OAuth. .</a:t>
          </a:r>
        </a:p>
      </dgm:t>
    </dgm:pt>
    <dgm:pt modelId="{B0453B52-BF31-43CF-9A9B-923350105772}" type="parTrans" cxnId="{44A769FE-D3B6-45DB-9015-E6DBC040D17F}">
      <dgm:prSet/>
      <dgm:spPr/>
      <dgm:t>
        <a:bodyPr/>
        <a:lstStyle/>
        <a:p>
          <a:endParaRPr lang="en-US"/>
        </a:p>
      </dgm:t>
    </dgm:pt>
    <dgm:pt modelId="{A78CF675-B471-4897-825E-504FAB04B0C0}" type="sibTrans" cxnId="{44A769FE-D3B6-45DB-9015-E6DBC040D17F}">
      <dgm:prSet/>
      <dgm:spPr/>
      <dgm:t>
        <a:bodyPr/>
        <a:lstStyle/>
        <a:p>
          <a:endParaRPr lang="en-US"/>
        </a:p>
      </dgm:t>
    </dgm:pt>
    <dgm:pt modelId="{F4F87E90-C77B-224D-B808-F1B006F923E6}" type="pres">
      <dgm:prSet presAssocID="{9A6DE102-47A8-47DF-8A79-B247091DD71A}" presName="vert0" presStyleCnt="0">
        <dgm:presLayoutVars>
          <dgm:dir/>
          <dgm:animOne val="branch"/>
          <dgm:animLvl val="lvl"/>
        </dgm:presLayoutVars>
      </dgm:prSet>
      <dgm:spPr/>
    </dgm:pt>
    <dgm:pt modelId="{E6C806A2-B547-B548-8EC1-E6AEA31FC0F2}" type="pres">
      <dgm:prSet presAssocID="{FD4A260D-31EB-447D-8A96-4DB3F49A9148}" presName="thickLine" presStyleLbl="alignNode1" presStyleIdx="0" presStyleCnt="3"/>
      <dgm:spPr/>
    </dgm:pt>
    <dgm:pt modelId="{103FAE9D-DD47-E348-9E98-E163720B1630}" type="pres">
      <dgm:prSet presAssocID="{FD4A260D-31EB-447D-8A96-4DB3F49A9148}" presName="horz1" presStyleCnt="0"/>
      <dgm:spPr/>
    </dgm:pt>
    <dgm:pt modelId="{654C1197-CA25-C943-8947-28015C53CE19}" type="pres">
      <dgm:prSet presAssocID="{FD4A260D-31EB-447D-8A96-4DB3F49A9148}" presName="tx1" presStyleLbl="revTx" presStyleIdx="0" presStyleCnt="3"/>
      <dgm:spPr/>
    </dgm:pt>
    <dgm:pt modelId="{47AF273A-1C7A-204E-99C9-9E3263EDEF47}" type="pres">
      <dgm:prSet presAssocID="{FD4A260D-31EB-447D-8A96-4DB3F49A9148}" presName="vert1" presStyleCnt="0"/>
      <dgm:spPr/>
    </dgm:pt>
    <dgm:pt modelId="{F1BAA498-DB5C-ED48-A320-A30C7DE619E6}" type="pres">
      <dgm:prSet presAssocID="{5819FF1E-254F-48AC-AF33-342764CB9E92}" presName="thickLine" presStyleLbl="alignNode1" presStyleIdx="1" presStyleCnt="3"/>
      <dgm:spPr/>
    </dgm:pt>
    <dgm:pt modelId="{B892E264-9ADB-F943-B5DC-5E21A66748E0}" type="pres">
      <dgm:prSet presAssocID="{5819FF1E-254F-48AC-AF33-342764CB9E92}" presName="horz1" presStyleCnt="0"/>
      <dgm:spPr/>
    </dgm:pt>
    <dgm:pt modelId="{20D342BA-3198-D041-9091-689A3ABF4042}" type="pres">
      <dgm:prSet presAssocID="{5819FF1E-254F-48AC-AF33-342764CB9E92}" presName="tx1" presStyleLbl="revTx" presStyleIdx="1" presStyleCnt="3"/>
      <dgm:spPr/>
    </dgm:pt>
    <dgm:pt modelId="{E0922FCF-2C19-354B-943A-4870D4D90EE5}" type="pres">
      <dgm:prSet presAssocID="{5819FF1E-254F-48AC-AF33-342764CB9E92}" presName="vert1" presStyleCnt="0"/>
      <dgm:spPr/>
    </dgm:pt>
    <dgm:pt modelId="{15773993-54E1-3644-B55B-B3C58E255324}" type="pres">
      <dgm:prSet presAssocID="{FC5D5C4A-2C56-4D0E-9127-858129234601}" presName="thickLine" presStyleLbl="alignNode1" presStyleIdx="2" presStyleCnt="3"/>
      <dgm:spPr/>
    </dgm:pt>
    <dgm:pt modelId="{227766DC-BECB-3148-9381-FF77EDAEFE90}" type="pres">
      <dgm:prSet presAssocID="{FC5D5C4A-2C56-4D0E-9127-858129234601}" presName="horz1" presStyleCnt="0"/>
      <dgm:spPr/>
    </dgm:pt>
    <dgm:pt modelId="{BED0DDA2-07DF-F94D-8A21-4DD999A84F5A}" type="pres">
      <dgm:prSet presAssocID="{FC5D5C4A-2C56-4D0E-9127-858129234601}" presName="tx1" presStyleLbl="revTx" presStyleIdx="2" presStyleCnt="3"/>
      <dgm:spPr/>
    </dgm:pt>
    <dgm:pt modelId="{8C58D9F2-383E-E944-A1EF-3C62D58A3702}" type="pres">
      <dgm:prSet presAssocID="{FC5D5C4A-2C56-4D0E-9127-858129234601}" presName="vert1" presStyleCnt="0"/>
      <dgm:spPr/>
    </dgm:pt>
  </dgm:ptLst>
  <dgm:cxnLst>
    <dgm:cxn modelId="{98248705-AB86-0244-901E-BEE04447D387}" type="presOf" srcId="{FC5D5C4A-2C56-4D0E-9127-858129234601}" destId="{BED0DDA2-07DF-F94D-8A21-4DD999A84F5A}" srcOrd="0" destOrd="0" presId="urn:microsoft.com/office/officeart/2008/layout/LinedList"/>
    <dgm:cxn modelId="{87B9802C-D499-C04D-A35E-AB159B7EB3E0}" type="presOf" srcId="{9A6DE102-47A8-47DF-8A79-B247091DD71A}" destId="{F4F87E90-C77B-224D-B808-F1B006F923E6}" srcOrd="0" destOrd="0" presId="urn:microsoft.com/office/officeart/2008/layout/LinedList"/>
    <dgm:cxn modelId="{6711AA5F-103B-4740-A8D6-244D461969C1}" srcId="{9A6DE102-47A8-47DF-8A79-B247091DD71A}" destId="{FD4A260D-31EB-447D-8A96-4DB3F49A9148}" srcOrd="0" destOrd="0" parTransId="{27B3819C-E021-4D77-9A01-1B2E8A0DB0AD}" sibTransId="{80A1F447-ABEE-4EAD-B37D-DA495897C893}"/>
    <dgm:cxn modelId="{9ECCA977-BE1E-A54D-919D-FBD9DF0A163D}" type="presOf" srcId="{5819FF1E-254F-48AC-AF33-342764CB9E92}" destId="{20D342BA-3198-D041-9091-689A3ABF4042}" srcOrd="0" destOrd="0" presId="urn:microsoft.com/office/officeart/2008/layout/LinedList"/>
    <dgm:cxn modelId="{DF073186-ABF7-4150-9E08-5AA460D8A246}" srcId="{9A6DE102-47A8-47DF-8A79-B247091DD71A}" destId="{5819FF1E-254F-48AC-AF33-342764CB9E92}" srcOrd="1" destOrd="0" parTransId="{52F43C47-6F94-4E57-ACC0-C20E15258567}" sibTransId="{56F536D3-69A5-4F11-92E6-DB42FACE784C}"/>
    <dgm:cxn modelId="{D23A5BE3-9CBC-BF4A-9678-5BB4191F0918}" type="presOf" srcId="{FD4A260D-31EB-447D-8A96-4DB3F49A9148}" destId="{654C1197-CA25-C943-8947-28015C53CE19}" srcOrd="0" destOrd="0" presId="urn:microsoft.com/office/officeart/2008/layout/LinedList"/>
    <dgm:cxn modelId="{44A769FE-D3B6-45DB-9015-E6DBC040D17F}" srcId="{9A6DE102-47A8-47DF-8A79-B247091DD71A}" destId="{FC5D5C4A-2C56-4D0E-9127-858129234601}" srcOrd="2" destOrd="0" parTransId="{B0453B52-BF31-43CF-9A9B-923350105772}" sibTransId="{A78CF675-B471-4897-825E-504FAB04B0C0}"/>
    <dgm:cxn modelId="{1F9D93B4-8D6E-D64C-B7AE-988147D3705D}" type="presParOf" srcId="{F4F87E90-C77B-224D-B808-F1B006F923E6}" destId="{E6C806A2-B547-B548-8EC1-E6AEA31FC0F2}" srcOrd="0" destOrd="0" presId="urn:microsoft.com/office/officeart/2008/layout/LinedList"/>
    <dgm:cxn modelId="{5950881F-4EC8-B049-A558-4965340F276E}" type="presParOf" srcId="{F4F87E90-C77B-224D-B808-F1B006F923E6}" destId="{103FAE9D-DD47-E348-9E98-E163720B1630}" srcOrd="1" destOrd="0" presId="urn:microsoft.com/office/officeart/2008/layout/LinedList"/>
    <dgm:cxn modelId="{CC326C97-2040-4246-BAE4-265FBCB33E9F}" type="presParOf" srcId="{103FAE9D-DD47-E348-9E98-E163720B1630}" destId="{654C1197-CA25-C943-8947-28015C53CE19}" srcOrd="0" destOrd="0" presId="urn:microsoft.com/office/officeart/2008/layout/LinedList"/>
    <dgm:cxn modelId="{EF98C859-956E-EB49-82AA-E2DC2A9A6098}" type="presParOf" srcId="{103FAE9D-DD47-E348-9E98-E163720B1630}" destId="{47AF273A-1C7A-204E-99C9-9E3263EDEF47}" srcOrd="1" destOrd="0" presId="urn:microsoft.com/office/officeart/2008/layout/LinedList"/>
    <dgm:cxn modelId="{887B00CD-111B-BE46-B2A9-140DF4938778}" type="presParOf" srcId="{F4F87E90-C77B-224D-B808-F1B006F923E6}" destId="{F1BAA498-DB5C-ED48-A320-A30C7DE619E6}" srcOrd="2" destOrd="0" presId="urn:microsoft.com/office/officeart/2008/layout/LinedList"/>
    <dgm:cxn modelId="{E8091382-E6B8-3C41-AFC3-1805A739D16F}" type="presParOf" srcId="{F4F87E90-C77B-224D-B808-F1B006F923E6}" destId="{B892E264-9ADB-F943-B5DC-5E21A66748E0}" srcOrd="3" destOrd="0" presId="urn:microsoft.com/office/officeart/2008/layout/LinedList"/>
    <dgm:cxn modelId="{637C0CB6-7C1F-4245-99E1-2C119CF68609}" type="presParOf" srcId="{B892E264-9ADB-F943-B5DC-5E21A66748E0}" destId="{20D342BA-3198-D041-9091-689A3ABF4042}" srcOrd="0" destOrd="0" presId="urn:microsoft.com/office/officeart/2008/layout/LinedList"/>
    <dgm:cxn modelId="{AFD20323-C2EE-B74A-A1F7-F91E7182438F}" type="presParOf" srcId="{B892E264-9ADB-F943-B5DC-5E21A66748E0}" destId="{E0922FCF-2C19-354B-943A-4870D4D90EE5}" srcOrd="1" destOrd="0" presId="urn:microsoft.com/office/officeart/2008/layout/LinedList"/>
    <dgm:cxn modelId="{51A4F07A-E9B5-3441-8D06-CB81645BC367}" type="presParOf" srcId="{F4F87E90-C77B-224D-B808-F1B006F923E6}" destId="{15773993-54E1-3644-B55B-B3C58E255324}" srcOrd="4" destOrd="0" presId="urn:microsoft.com/office/officeart/2008/layout/LinedList"/>
    <dgm:cxn modelId="{F4DDE6C1-3053-6C47-90BE-02CC2A216EEE}" type="presParOf" srcId="{F4F87E90-C77B-224D-B808-F1B006F923E6}" destId="{227766DC-BECB-3148-9381-FF77EDAEFE90}" srcOrd="5" destOrd="0" presId="urn:microsoft.com/office/officeart/2008/layout/LinedList"/>
    <dgm:cxn modelId="{ACC77BBF-F004-D242-87ED-9760BB5450EF}" type="presParOf" srcId="{227766DC-BECB-3148-9381-FF77EDAEFE90}" destId="{BED0DDA2-07DF-F94D-8A21-4DD999A84F5A}" srcOrd="0" destOrd="0" presId="urn:microsoft.com/office/officeart/2008/layout/LinedList"/>
    <dgm:cxn modelId="{66F982D5-0F83-024C-9938-8DA8CF8D80C7}" type="presParOf" srcId="{227766DC-BECB-3148-9381-FF77EDAEFE90}" destId="{8C58D9F2-383E-E944-A1EF-3C62D58A37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E60738F-1A14-4FF3-8995-E0C5AFDD81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E55606-C830-4E9D-AA2F-141098F7CA85}">
      <dgm:prSet/>
      <dgm:spPr/>
      <dgm:t>
        <a:bodyPr/>
        <a:lstStyle/>
        <a:p>
          <a:pPr>
            <a:lnSpc>
              <a:spcPct val="100000"/>
            </a:lnSpc>
          </a:pPr>
          <a:r>
            <a:rPr lang="en-US"/>
            <a:t>•SAML</a:t>
          </a:r>
        </a:p>
      </dgm:t>
    </dgm:pt>
    <dgm:pt modelId="{213D2850-81B5-48AB-BC34-636956244755}" type="parTrans" cxnId="{EE541DCA-D373-409B-857B-7C17FEEC72D1}">
      <dgm:prSet/>
      <dgm:spPr/>
      <dgm:t>
        <a:bodyPr/>
        <a:lstStyle/>
        <a:p>
          <a:endParaRPr lang="en-US"/>
        </a:p>
      </dgm:t>
    </dgm:pt>
    <dgm:pt modelId="{C7600D83-6384-41D6-B167-F414289AFEA3}" type="sibTrans" cxnId="{EE541DCA-D373-409B-857B-7C17FEEC72D1}">
      <dgm:prSet/>
      <dgm:spPr/>
      <dgm:t>
        <a:bodyPr/>
        <a:lstStyle/>
        <a:p>
          <a:endParaRPr lang="en-US"/>
        </a:p>
      </dgm:t>
    </dgm:pt>
    <dgm:pt modelId="{009F1167-0553-4689-974F-4C78119E53E0}">
      <dgm:prSet/>
      <dgm:spPr/>
      <dgm:t>
        <a:bodyPr/>
        <a:lstStyle/>
        <a:p>
          <a:pPr>
            <a:lnSpc>
              <a:spcPct val="100000"/>
            </a:lnSpc>
          </a:pPr>
          <a:r>
            <a:rPr lang="en-US"/>
            <a:t>•WS-Federation</a:t>
          </a:r>
        </a:p>
      </dgm:t>
    </dgm:pt>
    <dgm:pt modelId="{53919987-FD04-4A0D-AB33-2521E521522E}" type="parTrans" cxnId="{37DED1F5-9778-43C8-9FF7-1D8399E37B63}">
      <dgm:prSet/>
      <dgm:spPr/>
      <dgm:t>
        <a:bodyPr/>
        <a:lstStyle/>
        <a:p>
          <a:endParaRPr lang="en-US"/>
        </a:p>
      </dgm:t>
    </dgm:pt>
    <dgm:pt modelId="{5345266F-0716-4820-9DD3-9CADA293F8D1}" type="sibTrans" cxnId="{37DED1F5-9778-43C8-9FF7-1D8399E37B63}">
      <dgm:prSet/>
      <dgm:spPr/>
      <dgm:t>
        <a:bodyPr/>
        <a:lstStyle/>
        <a:p>
          <a:endParaRPr lang="en-US"/>
        </a:p>
      </dgm:t>
    </dgm:pt>
    <dgm:pt modelId="{B9F31BB4-B044-49CC-83AF-084644C82FFC}">
      <dgm:prSet/>
      <dgm:spPr/>
      <dgm:t>
        <a:bodyPr/>
        <a:lstStyle/>
        <a:p>
          <a:pPr>
            <a:lnSpc>
              <a:spcPct val="100000"/>
            </a:lnSpc>
          </a:pPr>
          <a:r>
            <a:rPr lang="en-US"/>
            <a:t>•Oauth</a:t>
          </a:r>
        </a:p>
      </dgm:t>
    </dgm:pt>
    <dgm:pt modelId="{05F7BDCF-77FF-4BBB-A51A-070F27521500}" type="parTrans" cxnId="{838FD51C-18C2-4517-8697-D766D65AB9C4}">
      <dgm:prSet/>
      <dgm:spPr/>
      <dgm:t>
        <a:bodyPr/>
        <a:lstStyle/>
        <a:p>
          <a:endParaRPr lang="en-US"/>
        </a:p>
      </dgm:t>
    </dgm:pt>
    <dgm:pt modelId="{40BFAED5-0C44-4B62-9F9E-425A50D612F8}" type="sibTrans" cxnId="{838FD51C-18C2-4517-8697-D766D65AB9C4}">
      <dgm:prSet/>
      <dgm:spPr/>
      <dgm:t>
        <a:bodyPr/>
        <a:lstStyle/>
        <a:p>
          <a:endParaRPr lang="en-US"/>
        </a:p>
      </dgm:t>
    </dgm:pt>
    <dgm:pt modelId="{B5F4359B-7405-405A-AA77-75F6CEABCB7A}">
      <dgm:prSet/>
      <dgm:spPr/>
      <dgm:t>
        <a:bodyPr/>
        <a:lstStyle/>
        <a:p>
          <a:pPr>
            <a:lnSpc>
              <a:spcPct val="100000"/>
            </a:lnSpc>
          </a:pPr>
          <a:r>
            <a:rPr lang="en-US"/>
            <a:t>•Open ID Connect</a:t>
          </a:r>
        </a:p>
      </dgm:t>
    </dgm:pt>
    <dgm:pt modelId="{4CA15ED8-EF97-4BA4-8319-EC720312A609}" type="parTrans" cxnId="{D893EA3F-50D7-48DE-B6C5-CB589EC5B51E}">
      <dgm:prSet/>
      <dgm:spPr/>
      <dgm:t>
        <a:bodyPr/>
        <a:lstStyle/>
        <a:p>
          <a:endParaRPr lang="en-US"/>
        </a:p>
      </dgm:t>
    </dgm:pt>
    <dgm:pt modelId="{ED3C7BAD-2C7B-4818-AE3D-229308B016F3}" type="sibTrans" cxnId="{D893EA3F-50D7-48DE-B6C5-CB589EC5B51E}">
      <dgm:prSet/>
      <dgm:spPr/>
      <dgm:t>
        <a:bodyPr/>
        <a:lstStyle/>
        <a:p>
          <a:endParaRPr lang="en-US"/>
        </a:p>
      </dgm:t>
    </dgm:pt>
    <dgm:pt modelId="{F7C945DC-289C-429A-8260-1F0BC6703913}" type="pres">
      <dgm:prSet presAssocID="{7E60738F-1A14-4FF3-8995-E0C5AFDD812E}" presName="root" presStyleCnt="0">
        <dgm:presLayoutVars>
          <dgm:dir/>
          <dgm:resizeHandles val="exact"/>
        </dgm:presLayoutVars>
      </dgm:prSet>
      <dgm:spPr/>
    </dgm:pt>
    <dgm:pt modelId="{694EE0EC-FB2A-4963-8975-A03977CB1997}" type="pres">
      <dgm:prSet presAssocID="{EFE55606-C830-4E9D-AA2F-141098F7CA85}" presName="compNode" presStyleCnt="0"/>
      <dgm:spPr/>
    </dgm:pt>
    <dgm:pt modelId="{6D94F342-652C-4035-B339-9499917AE5E0}" type="pres">
      <dgm:prSet presAssocID="{EFE55606-C830-4E9D-AA2F-141098F7CA85}" presName="bgRect" presStyleLbl="bgShp" presStyleIdx="0" presStyleCnt="4"/>
      <dgm:spPr/>
    </dgm:pt>
    <dgm:pt modelId="{981DFC15-1833-40F9-A8CD-65A913F1C384}" type="pres">
      <dgm:prSet presAssocID="{EFE55606-C830-4E9D-AA2F-141098F7CA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45ED508D-ABC9-4E2D-AF99-9BC1A00B1334}" type="pres">
      <dgm:prSet presAssocID="{EFE55606-C830-4E9D-AA2F-141098F7CA85}" presName="spaceRect" presStyleCnt="0"/>
      <dgm:spPr/>
    </dgm:pt>
    <dgm:pt modelId="{EA770713-F7D4-4235-97FD-230E8F6C6280}" type="pres">
      <dgm:prSet presAssocID="{EFE55606-C830-4E9D-AA2F-141098F7CA85}" presName="parTx" presStyleLbl="revTx" presStyleIdx="0" presStyleCnt="4">
        <dgm:presLayoutVars>
          <dgm:chMax val="0"/>
          <dgm:chPref val="0"/>
        </dgm:presLayoutVars>
      </dgm:prSet>
      <dgm:spPr/>
    </dgm:pt>
    <dgm:pt modelId="{DF9DE513-94D9-4C95-8B94-716624AF801F}" type="pres">
      <dgm:prSet presAssocID="{C7600D83-6384-41D6-B167-F414289AFEA3}" presName="sibTrans" presStyleCnt="0"/>
      <dgm:spPr/>
    </dgm:pt>
    <dgm:pt modelId="{DB81EA80-9B05-43CD-A978-8A2F6B492EB0}" type="pres">
      <dgm:prSet presAssocID="{009F1167-0553-4689-974F-4C78119E53E0}" presName="compNode" presStyleCnt="0"/>
      <dgm:spPr/>
    </dgm:pt>
    <dgm:pt modelId="{D9E6F2D3-2CD7-4BE2-8E1B-17C20025E706}" type="pres">
      <dgm:prSet presAssocID="{009F1167-0553-4689-974F-4C78119E53E0}" presName="bgRect" presStyleLbl="bgShp" presStyleIdx="1" presStyleCnt="4"/>
      <dgm:spPr/>
    </dgm:pt>
    <dgm:pt modelId="{AF358DB7-AA5D-4F0E-8414-16A5449FDF67}" type="pres">
      <dgm:prSet presAssocID="{009F1167-0553-4689-974F-4C78119E53E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B5442419-6BA8-424D-8590-75DA632C78D6}" type="pres">
      <dgm:prSet presAssocID="{009F1167-0553-4689-974F-4C78119E53E0}" presName="spaceRect" presStyleCnt="0"/>
      <dgm:spPr/>
    </dgm:pt>
    <dgm:pt modelId="{2710BEB4-3914-4003-B815-36263E52B499}" type="pres">
      <dgm:prSet presAssocID="{009F1167-0553-4689-974F-4C78119E53E0}" presName="parTx" presStyleLbl="revTx" presStyleIdx="1" presStyleCnt="4">
        <dgm:presLayoutVars>
          <dgm:chMax val="0"/>
          <dgm:chPref val="0"/>
        </dgm:presLayoutVars>
      </dgm:prSet>
      <dgm:spPr/>
    </dgm:pt>
    <dgm:pt modelId="{EE1F5904-8A74-4A00-AF30-839B2E322BE2}" type="pres">
      <dgm:prSet presAssocID="{5345266F-0716-4820-9DD3-9CADA293F8D1}" presName="sibTrans" presStyleCnt="0"/>
      <dgm:spPr/>
    </dgm:pt>
    <dgm:pt modelId="{70157582-1A7C-45E7-803A-7F2BC6567D5A}" type="pres">
      <dgm:prSet presAssocID="{B9F31BB4-B044-49CC-83AF-084644C82FFC}" presName="compNode" presStyleCnt="0"/>
      <dgm:spPr/>
    </dgm:pt>
    <dgm:pt modelId="{E2C4F88A-3547-46B5-9DE7-0BBC47162B02}" type="pres">
      <dgm:prSet presAssocID="{B9F31BB4-B044-49CC-83AF-084644C82FFC}" presName="bgRect" presStyleLbl="bgShp" presStyleIdx="2" presStyleCnt="4"/>
      <dgm:spPr/>
    </dgm:pt>
    <dgm:pt modelId="{CAEE6756-C76A-40C1-9F53-5ADA3CD418B6}" type="pres">
      <dgm:prSet presAssocID="{B9F31BB4-B044-49CC-83AF-084644C82FF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46A93955-AEC3-47B4-B86A-DF894D370CF9}" type="pres">
      <dgm:prSet presAssocID="{B9F31BB4-B044-49CC-83AF-084644C82FFC}" presName="spaceRect" presStyleCnt="0"/>
      <dgm:spPr/>
    </dgm:pt>
    <dgm:pt modelId="{71C966A4-7050-4978-8BC1-259F3A92AD3E}" type="pres">
      <dgm:prSet presAssocID="{B9F31BB4-B044-49CC-83AF-084644C82FFC}" presName="parTx" presStyleLbl="revTx" presStyleIdx="2" presStyleCnt="4">
        <dgm:presLayoutVars>
          <dgm:chMax val="0"/>
          <dgm:chPref val="0"/>
        </dgm:presLayoutVars>
      </dgm:prSet>
      <dgm:spPr/>
    </dgm:pt>
    <dgm:pt modelId="{D7709E5D-B92D-455A-90D4-B6D0C1386C2A}" type="pres">
      <dgm:prSet presAssocID="{40BFAED5-0C44-4B62-9F9E-425A50D612F8}" presName="sibTrans" presStyleCnt="0"/>
      <dgm:spPr/>
    </dgm:pt>
    <dgm:pt modelId="{8030E380-9AAF-49CD-A509-D4187B3FE7C0}" type="pres">
      <dgm:prSet presAssocID="{B5F4359B-7405-405A-AA77-75F6CEABCB7A}" presName="compNode" presStyleCnt="0"/>
      <dgm:spPr/>
    </dgm:pt>
    <dgm:pt modelId="{46E486E9-D33F-49BD-8DCB-5A429B4FC411}" type="pres">
      <dgm:prSet presAssocID="{B5F4359B-7405-405A-AA77-75F6CEABCB7A}" presName="bgRect" presStyleLbl="bgShp" presStyleIdx="3" presStyleCnt="4"/>
      <dgm:spPr/>
    </dgm:pt>
    <dgm:pt modelId="{D36B7479-879F-4ADB-9F7C-5A31FBAC5AC9}" type="pres">
      <dgm:prSet presAssocID="{B5F4359B-7405-405A-AA77-75F6CEABCB7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nk"/>
        </a:ext>
      </dgm:extLst>
    </dgm:pt>
    <dgm:pt modelId="{B830E815-E298-4493-A6C3-FA7DFE017F99}" type="pres">
      <dgm:prSet presAssocID="{B5F4359B-7405-405A-AA77-75F6CEABCB7A}" presName="spaceRect" presStyleCnt="0"/>
      <dgm:spPr/>
    </dgm:pt>
    <dgm:pt modelId="{2C52AC2F-C2CD-42E9-A37D-53A3CF12808F}" type="pres">
      <dgm:prSet presAssocID="{B5F4359B-7405-405A-AA77-75F6CEABCB7A}" presName="parTx" presStyleLbl="revTx" presStyleIdx="3" presStyleCnt="4">
        <dgm:presLayoutVars>
          <dgm:chMax val="0"/>
          <dgm:chPref val="0"/>
        </dgm:presLayoutVars>
      </dgm:prSet>
      <dgm:spPr/>
    </dgm:pt>
  </dgm:ptLst>
  <dgm:cxnLst>
    <dgm:cxn modelId="{F0298810-F317-4449-A952-D3D8ABBC1D8B}" type="presOf" srcId="{EFE55606-C830-4E9D-AA2F-141098F7CA85}" destId="{EA770713-F7D4-4235-97FD-230E8F6C6280}" srcOrd="0" destOrd="0" presId="urn:microsoft.com/office/officeart/2018/2/layout/IconVerticalSolidList"/>
    <dgm:cxn modelId="{838FD51C-18C2-4517-8697-D766D65AB9C4}" srcId="{7E60738F-1A14-4FF3-8995-E0C5AFDD812E}" destId="{B9F31BB4-B044-49CC-83AF-084644C82FFC}" srcOrd="2" destOrd="0" parTransId="{05F7BDCF-77FF-4BBB-A51A-070F27521500}" sibTransId="{40BFAED5-0C44-4B62-9F9E-425A50D612F8}"/>
    <dgm:cxn modelId="{ADE65E24-1EE1-A340-A9C6-2BE5336AF3BC}" type="presOf" srcId="{B5F4359B-7405-405A-AA77-75F6CEABCB7A}" destId="{2C52AC2F-C2CD-42E9-A37D-53A3CF12808F}" srcOrd="0" destOrd="0" presId="urn:microsoft.com/office/officeart/2018/2/layout/IconVerticalSolidList"/>
    <dgm:cxn modelId="{D893EA3F-50D7-48DE-B6C5-CB589EC5B51E}" srcId="{7E60738F-1A14-4FF3-8995-E0C5AFDD812E}" destId="{B5F4359B-7405-405A-AA77-75F6CEABCB7A}" srcOrd="3" destOrd="0" parTransId="{4CA15ED8-EF97-4BA4-8319-EC720312A609}" sibTransId="{ED3C7BAD-2C7B-4818-AE3D-229308B016F3}"/>
    <dgm:cxn modelId="{5C218461-2BC2-1748-9121-05600ECE06FD}" type="presOf" srcId="{7E60738F-1A14-4FF3-8995-E0C5AFDD812E}" destId="{F7C945DC-289C-429A-8260-1F0BC6703913}" srcOrd="0" destOrd="0" presId="urn:microsoft.com/office/officeart/2018/2/layout/IconVerticalSolidList"/>
    <dgm:cxn modelId="{597BD7B2-3F5F-8E4A-862B-C5D4218982F2}" type="presOf" srcId="{009F1167-0553-4689-974F-4C78119E53E0}" destId="{2710BEB4-3914-4003-B815-36263E52B499}" srcOrd="0" destOrd="0" presId="urn:microsoft.com/office/officeart/2018/2/layout/IconVerticalSolidList"/>
    <dgm:cxn modelId="{35714CC4-7EA5-934D-9EF0-C076E3433B7B}" type="presOf" srcId="{B9F31BB4-B044-49CC-83AF-084644C82FFC}" destId="{71C966A4-7050-4978-8BC1-259F3A92AD3E}" srcOrd="0" destOrd="0" presId="urn:microsoft.com/office/officeart/2018/2/layout/IconVerticalSolidList"/>
    <dgm:cxn modelId="{EE541DCA-D373-409B-857B-7C17FEEC72D1}" srcId="{7E60738F-1A14-4FF3-8995-E0C5AFDD812E}" destId="{EFE55606-C830-4E9D-AA2F-141098F7CA85}" srcOrd="0" destOrd="0" parTransId="{213D2850-81B5-48AB-BC34-636956244755}" sibTransId="{C7600D83-6384-41D6-B167-F414289AFEA3}"/>
    <dgm:cxn modelId="{37DED1F5-9778-43C8-9FF7-1D8399E37B63}" srcId="{7E60738F-1A14-4FF3-8995-E0C5AFDD812E}" destId="{009F1167-0553-4689-974F-4C78119E53E0}" srcOrd="1" destOrd="0" parTransId="{53919987-FD04-4A0D-AB33-2521E521522E}" sibTransId="{5345266F-0716-4820-9DD3-9CADA293F8D1}"/>
    <dgm:cxn modelId="{86D35258-6FBB-194B-9DF9-844D9AFC958D}" type="presParOf" srcId="{F7C945DC-289C-429A-8260-1F0BC6703913}" destId="{694EE0EC-FB2A-4963-8975-A03977CB1997}" srcOrd="0" destOrd="0" presId="urn:microsoft.com/office/officeart/2018/2/layout/IconVerticalSolidList"/>
    <dgm:cxn modelId="{E5FCFF11-FEAF-A247-818A-1F634969F64E}" type="presParOf" srcId="{694EE0EC-FB2A-4963-8975-A03977CB1997}" destId="{6D94F342-652C-4035-B339-9499917AE5E0}" srcOrd="0" destOrd="0" presId="urn:microsoft.com/office/officeart/2018/2/layout/IconVerticalSolidList"/>
    <dgm:cxn modelId="{EF103FAB-3F12-3448-B66C-96B81F5F2D85}" type="presParOf" srcId="{694EE0EC-FB2A-4963-8975-A03977CB1997}" destId="{981DFC15-1833-40F9-A8CD-65A913F1C384}" srcOrd="1" destOrd="0" presId="urn:microsoft.com/office/officeart/2018/2/layout/IconVerticalSolidList"/>
    <dgm:cxn modelId="{074B00AF-89CA-F643-97DD-D37D780E3F05}" type="presParOf" srcId="{694EE0EC-FB2A-4963-8975-A03977CB1997}" destId="{45ED508D-ABC9-4E2D-AF99-9BC1A00B1334}" srcOrd="2" destOrd="0" presId="urn:microsoft.com/office/officeart/2018/2/layout/IconVerticalSolidList"/>
    <dgm:cxn modelId="{86E91344-6D4D-A94C-BD4B-55CD1124D2E3}" type="presParOf" srcId="{694EE0EC-FB2A-4963-8975-A03977CB1997}" destId="{EA770713-F7D4-4235-97FD-230E8F6C6280}" srcOrd="3" destOrd="0" presId="urn:microsoft.com/office/officeart/2018/2/layout/IconVerticalSolidList"/>
    <dgm:cxn modelId="{4F52F1BC-FD14-C144-BA63-AB49FD2F8016}" type="presParOf" srcId="{F7C945DC-289C-429A-8260-1F0BC6703913}" destId="{DF9DE513-94D9-4C95-8B94-716624AF801F}" srcOrd="1" destOrd="0" presId="urn:microsoft.com/office/officeart/2018/2/layout/IconVerticalSolidList"/>
    <dgm:cxn modelId="{84C33FC6-C0C7-4846-8853-67EAF0D04798}" type="presParOf" srcId="{F7C945DC-289C-429A-8260-1F0BC6703913}" destId="{DB81EA80-9B05-43CD-A978-8A2F6B492EB0}" srcOrd="2" destOrd="0" presId="urn:microsoft.com/office/officeart/2018/2/layout/IconVerticalSolidList"/>
    <dgm:cxn modelId="{16551D29-5D7C-B040-8CEF-C5733CCFBB10}" type="presParOf" srcId="{DB81EA80-9B05-43CD-A978-8A2F6B492EB0}" destId="{D9E6F2D3-2CD7-4BE2-8E1B-17C20025E706}" srcOrd="0" destOrd="0" presId="urn:microsoft.com/office/officeart/2018/2/layout/IconVerticalSolidList"/>
    <dgm:cxn modelId="{004DDB30-BB4A-4B47-BA20-FDA49054CC32}" type="presParOf" srcId="{DB81EA80-9B05-43CD-A978-8A2F6B492EB0}" destId="{AF358DB7-AA5D-4F0E-8414-16A5449FDF67}" srcOrd="1" destOrd="0" presId="urn:microsoft.com/office/officeart/2018/2/layout/IconVerticalSolidList"/>
    <dgm:cxn modelId="{0DE6C088-FA22-244F-8BC6-259127E508A7}" type="presParOf" srcId="{DB81EA80-9B05-43CD-A978-8A2F6B492EB0}" destId="{B5442419-6BA8-424D-8590-75DA632C78D6}" srcOrd="2" destOrd="0" presId="urn:microsoft.com/office/officeart/2018/2/layout/IconVerticalSolidList"/>
    <dgm:cxn modelId="{63C61344-D6CD-1842-BC97-D168DF6601C5}" type="presParOf" srcId="{DB81EA80-9B05-43CD-A978-8A2F6B492EB0}" destId="{2710BEB4-3914-4003-B815-36263E52B499}" srcOrd="3" destOrd="0" presId="urn:microsoft.com/office/officeart/2018/2/layout/IconVerticalSolidList"/>
    <dgm:cxn modelId="{C9997707-A76F-E644-A18F-93D9711C3FE8}" type="presParOf" srcId="{F7C945DC-289C-429A-8260-1F0BC6703913}" destId="{EE1F5904-8A74-4A00-AF30-839B2E322BE2}" srcOrd="3" destOrd="0" presId="urn:microsoft.com/office/officeart/2018/2/layout/IconVerticalSolidList"/>
    <dgm:cxn modelId="{154BA0EF-57C9-364D-8B56-C36B91C9A17F}" type="presParOf" srcId="{F7C945DC-289C-429A-8260-1F0BC6703913}" destId="{70157582-1A7C-45E7-803A-7F2BC6567D5A}" srcOrd="4" destOrd="0" presId="urn:microsoft.com/office/officeart/2018/2/layout/IconVerticalSolidList"/>
    <dgm:cxn modelId="{DD3CCEA0-EC57-AA4D-9EE7-790FFBEF1113}" type="presParOf" srcId="{70157582-1A7C-45E7-803A-7F2BC6567D5A}" destId="{E2C4F88A-3547-46B5-9DE7-0BBC47162B02}" srcOrd="0" destOrd="0" presId="urn:microsoft.com/office/officeart/2018/2/layout/IconVerticalSolidList"/>
    <dgm:cxn modelId="{184C0D5E-9388-964A-A761-89F64A7CC456}" type="presParOf" srcId="{70157582-1A7C-45E7-803A-7F2BC6567D5A}" destId="{CAEE6756-C76A-40C1-9F53-5ADA3CD418B6}" srcOrd="1" destOrd="0" presId="urn:microsoft.com/office/officeart/2018/2/layout/IconVerticalSolidList"/>
    <dgm:cxn modelId="{A40A172E-0DAB-2646-8ED4-AB49CB6F425E}" type="presParOf" srcId="{70157582-1A7C-45E7-803A-7F2BC6567D5A}" destId="{46A93955-AEC3-47B4-B86A-DF894D370CF9}" srcOrd="2" destOrd="0" presId="urn:microsoft.com/office/officeart/2018/2/layout/IconVerticalSolidList"/>
    <dgm:cxn modelId="{60286B43-EAD4-3D47-B978-8C9F412D94A3}" type="presParOf" srcId="{70157582-1A7C-45E7-803A-7F2BC6567D5A}" destId="{71C966A4-7050-4978-8BC1-259F3A92AD3E}" srcOrd="3" destOrd="0" presId="urn:microsoft.com/office/officeart/2018/2/layout/IconVerticalSolidList"/>
    <dgm:cxn modelId="{F34224AC-7E07-5942-970E-14F0893828A9}" type="presParOf" srcId="{F7C945DC-289C-429A-8260-1F0BC6703913}" destId="{D7709E5D-B92D-455A-90D4-B6D0C1386C2A}" srcOrd="5" destOrd="0" presId="urn:microsoft.com/office/officeart/2018/2/layout/IconVerticalSolidList"/>
    <dgm:cxn modelId="{813E2047-ECFB-114B-B407-CD132D467165}" type="presParOf" srcId="{F7C945DC-289C-429A-8260-1F0BC6703913}" destId="{8030E380-9AAF-49CD-A509-D4187B3FE7C0}" srcOrd="6" destOrd="0" presId="urn:microsoft.com/office/officeart/2018/2/layout/IconVerticalSolidList"/>
    <dgm:cxn modelId="{F1D550D0-222B-5640-B4B7-45947F2F99A7}" type="presParOf" srcId="{8030E380-9AAF-49CD-A509-D4187B3FE7C0}" destId="{46E486E9-D33F-49BD-8DCB-5A429B4FC411}" srcOrd="0" destOrd="0" presId="urn:microsoft.com/office/officeart/2018/2/layout/IconVerticalSolidList"/>
    <dgm:cxn modelId="{2BF83427-6B6B-F54B-BB94-62BA2AF211F8}" type="presParOf" srcId="{8030E380-9AAF-49CD-A509-D4187B3FE7C0}" destId="{D36B7479-879F-4ADB-9F7C-5A31FBAC5AC9}" srcOrd="1" destOrd="0" presId="urn:microsoft.com/office/officeart/2018/2/layout/IconVerticalSolidList"/>
    <dgm:cxn modelId="{D89D95DA-2ED3-7341-8250-DDEB7A338A5A}" type="presParOf" srcId="{8030E380-9AAF-49CD-A509-D4187B3FE7C0}" destId="{B830E815-E298-4493-A6C3-FA7DFE017F99}" srcOrd="2" destOrd="0" presId="urn:microsoft.com/office/officeart/2018/2/layout/IconVerticalSolidList"/>
    <dgm:cxn modelId="{00C112C1-E35C-C544-B1C5-3F06FA110956}" type="presParOf" srcId="{8030E380-9AAF-49CD-A509-D4187B3FE7C0}" destId="{2C52AC2F-C2CD-42E9-A37D-53A3CF1280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F831600-D62C-45B8-B299-432FDC370266}"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BA1F8510-D7CA-4420-BFB2-53F20C1BF86C}">
      <dgm:prSet/>
      <dgm:spPr/>
      <dgm:t>
        <a:bodyPr/>
        <a:lstStyle/>
        <a:p>
          <a:r>
            <a:rPr lang="en-US"/>
            <a:t>1. Logical</a:t>
          </a:r>
        </a:p>
      </dgm:t>
    </dgm:pt>
    <dgm:pt modelId="{C5C092B2-E62B-425F-A82F-64877C5C51E4}" type="parTrans" cxnId="{A628A448-B025-4CB0-8CDD-008E375D43ED}">
      <dgm:prSet/>
      <dgm:spPr/>
      <dgm:t>
        <a:bodyPr/>
        <a:lstStyle/>
        <a:p>
          <a:endParaRPr lang="en-US"/>
        </a:p>
      </dgm:t>
    </dgm:pt>
    <dgm:pt modelId="{C1802A43-C5B0-4E7E-B23E-2C561952DF6B}" type="sibTrans" cxnId="{A628A448-B025-4CB0-8CDD-008E375D43ED}">
      <dgm:prSet phldrT="1" phldr="0"/>
      <dgm:spPr/>
      <dgm:t>
        <a:bodyPr/>
        <a:lstStyle/>
        <a:p>
          <a:r>
            <a:rPr lang="en-US"/>
            <a:t>1</a:t>
          </a:r>
        </a:p>
      </dgm:t>
    </dgm:pt>
    <dgm:pt modelId="{C46768E8-6640-449D-A8B7-232B3D772B68}">
      <dgm:prSet/>
      <dgm:spPr/>
      <dgm:t>
        <a:bodyPr/>
        <a:lstStyle/>
        <a:p>
          <a:r>
            <a:rPr lang="en-US"/>
            <a:t>2. Physical Design</a:t>
          </a:r>
        </a:p>
      </dgm:t>
    </dgm:pt>
    <dgm:pt modelId="{418EE51B-F18F-46D9-8FE5-DA28C39411BE}" type="parTrans" cxnId="{43F9BB24-6737-4E90-BE19-4066726051A9}">
      <dgm:prSet/>
      <dgm:spPr/>
      <dgm:t>
        <a:bodyPr/>
        <a:lstStyle/>
        <a:p>
          <a:endParaRPr lang="en-US"/>
        </a:p>
      </dgm:t>
    </dgm:pt>
    <dgm:pt modelId="{3C3AE5B0-540A-4DB2-97E0-61789A773682}" type="sibTrans" cxnId="{43F9BB24-6737-4E90-BE19-4066726051A9}">
      <dgm:prSet phldrT="2" phldr="0"/>
      <dgm:spPr/>
      <dgm:t>
        <a:bodyPr/>
        <a:lstStyle/>
        <a:p>
          <a:r>
            <a:rPr lang="en-US"/>
            <a:t>2</a:t>
          </a:r>
        </a:p>
      </dgm:t>
    </dgm:pt>
    <dgm:pt modelId="{B9EE1637-9D41-41BB-97A8-4F56863198C2}">
      <dgm:prSet/>
      <dgm:spPr/>
      <dgm:t>
        <a:bodyPr/>
        <a:lstStyle/>
        <a:p>
          <a:r>
            <a:rPr lang="en-US"/>
            <a:t>3. Environmental Design</a:t>
          </a:r>
        </a:p>
      </dgm:t>
    </dgm:pt>
    <dgm:pt modelId="{EB164D79-FC2F-4AED-B14C-F8F8BF9A1CCE}" type="parTrans" cxnId="{04CE2367-CAD4-4DB8-A29B-2340154DB8FE}">
      <dgm:prSet/>
      <dgm:spPr/>
      <dgm:t>
        <a:bodyPr/>
        <a:lstStyle/>
        <a:p>
          <a:endParaRPr lang="en-US"/>
        </a:p>
      </dgm:t>
    </dgm:pt>
    <dgm:pt modelId="{8D2F3D14-D019-47FA-A67C-4F887C2FDEB6}" type="sibTrans" cxnId="{04CE2367-CAD4-4DB8-A29B-2340154DB8FE}">
      <dgm:prSet phldrT="3" phldr="0"/>
      <dgm:spPr/>
      <dgm:t>
        <a:bodyPr/>
        <a:lstStyle/>
        <a:p>
          <a:r>
            <a:rPr lang="en-US"/>
            <a:t>3</a:t>
          </a:r>
        </a:p>
      </dgm:t>
    </dgm:pt>
    <dgm:pt modelId="{B3BA257F-1FB1-D548-984D-EAD6AE3B77AA}" type="pres">
      <dgm:prSet presAssocID="{1F831600-D62C-45B8-B299-432FDC370266}" presName="linearFlow" presStyleCnt="0">
        <dgm:presLayoutVars>
          <dgm:dir/>
          <dgm:animLvl val="lvl"/>
          <dgm:resizeHandles val="exact"/>
        </dgm:presLayoutVars>
      </dgm:prSet>
      <dgm:spPr/>
    </dgm:pt>
    <dgm:pt modelId="{571774DF-A3D6-354B-8814-3F5C37D89A23}" type="pres">
      <dgm:prSet presAssocID="{BA1F8510-D7CA-4420-BFB2-53F20C1BF86C}" presName="compositeNode" presStyleCnt="0"/>
      <dgm:spPr/>
    </dgm:pt>
    <dgm:pt modelId="{1D4DCA3F-4711-1947-8ED1-933206C5AA36}" type="pres">
      <dgm:prSet presAssocID="{BA1F8510-D7CA-4420-BFB2-53F20C1BF86C}" presName="parTx" presStyleLbl="node1" presStyleIdx="0" presStyleCnt="0">
        <dgm:presLayoutVars>
          <dgm:chMax val="0"/>
          <dgm:chPref val="0"/>
          <dgm:bulletEnabled val="1"/>
        </dgm:presLayoutVars>
      </dgm:prSet>
      <dgm:spPr/>
    </dgm:pt>
    <dgm:pt modelId="{0D1DDA78-2B37-284D-9D3F-D976D8FA150C}" type="pres">
      <dgm:prSet presAssocID="{BA1F8510-D7CA-4420-BFB2-53F20C1BF86C}" presName="parSh" presStyleCnt="0"/>
      <dgm:spPr/>
    </dgm:pt>
    <dgm:pt modelId="{BA9CA9E3-B42B-4748-A53C-396088C179CB}" type="pres">
      <dgm:prSet presAssocID="{BA1F8510-D7CA-4420-BFB2-53F20C1BF86C}" presName="lineNode" presStyleLbl="alignAccFollowNode1" presStyleIdx="0" presStyleCnt="9"/>
      <dgm:spPr/>
    </dgm:pt>
    <dgm:pt modelId="{3E099968-C3BD-6F45-ABE5-CACFE89A5372}" type="pres">
      <dgm:prSet presAssocID="{BA1F8510-D7CA-4420-BFB2-53F20C1BF86C}" presName="lineArrowNode" presStyleLbl="alignAccFollowNode1" presStyleIdx="1" presStyleCnt="9"/>
      <dgm:spPr/>
    </dgm:pt>
    <dgm:pt modelId="{F3EC2F38-8426-2846-B6DA-D1E4393867EC}" type="pres">
      <dgm:prSet presAssocID="{C1802A43-C5B0-4E7E-B23E-2C561952DF6B}" presName="sibTransNodeCircle" presStyleLbl="alignNode1" presStyleIdx="0" presStyleCnt="3">
        <dgm:presLayoutVars>
          <dgm:chMax val="0"/>
          <dgm:bulletEnabled/>
        </dgm:presLayoutVars>
      </dgm:prSet>
      <dgm:spPr/>
    </dgm:pt>
    <dgm:pt modelId="{0DC6D0B6-0319-5E4E-87CD-877978D188A5}" type="pres">
      <dgm:prSet presAssocID="{C1802A43-C5B0-4E7E-B23E-2C561952DF6B}" presName="spacerBetweenCircleAndCallout" presStyleCnt="0">
        <dgm:presLayoutVars/>
      </dgm:prSet>
      <dgm:spPr/>
    </dgm:pt>
    <dgm:pt modelId="{EC51E9E6-7314-5045-AB13-204C99E12248}" type="pres">
      <dgm:prSet presAssocID="{BA1F8510-D7CA-4420-BFB2-53F20C1BF86C}" presName="nodeText" presStyleLbl="alignAccFollowNode1" presStyleIdx="2" presStyleCnt="9">
        <dgm:presLayoutVars>
          <dgm:bulletEnabled val="1"/>
        </dgm:presLayoutVars>
      </dgm:prSet>
      <dgm:spPr/>
    </dgm:pt>
    <dgm:pt modelId="{7EC7FB59-6675-224C-B42D-50FC1D9783C8}" type="pres">
      <dgm:prSet presAssocID="{C1802A43-C5B0-4E7E-B23E-2C561952DF6B}" presName="sibTransComposite" presStyleCnt="0"/>
      <dgm:spPr/>
    </dgm:pt>
    <dgm:pt modelId="{AEAF6846-632D-EB43-9B01-79B328CF782A}" type="pres">
      <dgm:prSet presAssocID="{C46768E8-6640-449D-A8B7-232B3D772B68}" presName="compositeNode" presStyleCnt="0"/>
      <dgm:spPr/>
    </dgm:pt>
    <dgm:pt modelId="{14CC976C-A2B7-054C-A1E2-53B59CBBDEF1}" type="pres">
      <dgm:prSet presAssocID="{C46768E8-6640-449D-A8B7-232B3D772B68}" presName="parTx" presStyleLbl="node1" presStyleIdx="0" presStyleCnt="0">
        <dgm:presLayoutVars>
          <dgm:chMax val="0"/>
          <dgm:chPref val="0"/>
          <dgm:bulletEnabled val="1"/>
        </dgm:presLayoutVars>
      </dgm:prSet>
      <dgm:spPr/>
    </dgm:pt>
    <dgm:pt modelId="{1D55ED4F-7DFF-7A4D-B6A1-8C30E061DFDA}" type="pres">
      <dgm:prSet presAssocID="{C46768E8-6640-449D-A8B7-232B3D772B68}" presName="parSh" presStyleCnt="0"/>
      <dgm:spPr/>
    </dgm:pt>
    <dgm:pt modelId="{1C8C3C7C-7457-5744-8E67-F487520BC2C3}" type="pres">
      <dgm:prSet presAssocID="{C46768E8-6640-449D-A8B7-232B3D772B68}" presName="lineNode" presStyleLbl="alignAccFollowNode1" presStyleIdx="3" presStyleCnt="9"/>
      <dgm:spPr/>
    </dgm:pt>
    <dgm:pt modelId="{57878A57-ACEF-CB48-AF29-27B7B25E9EB5}" type="pres">
      <dgm:prSet presAssocID="{C46768E8-6640-449D-A8B7-232B3D772B68}" presName="lineArrowNode" presStyleLbl="alignAccFollowNode1" presStyleIdx="4" presStyleCnt="9"/>
      <dgm:spPr/>
    </dgm:pt>
    <dgm:pt modelId="{1A8D6517-CD39-2C4E-B031-02BE3F04CD00}" type="pres">
      <dgm:prSet presAssocID="{3C3AE5B0-540A-4DB2-97E0-61789A773682}" presName="sibTransNodeCircle" presStyleLbl="alignNode1" presStyleIdx="1" presStyleCnt="3">
        <dgm:presLayoutVars>
          <dgm:chMax val="0"/>
          <dgm:bulletEnabled/>
        </dgm:presLayoutVars>
      </dgm:prSet>
      <dgm:spPr/>
    </dgm:pt>
    <dgm:pt modelId="{8671F7F3-A946-F040-BF64-28CE485EDF4C}" type="pres">
      <dgm:prSet presAssocID="{3C3AE5B0-540A-4DB2-97E0-61789A773682}" presName="spacerBetweenCircleAndCallout" presStyleCnt="0">
        <dgm:presLayoutVars/>
      </dgm:prSet>
      <dgm:spPr/>
    </dgm:pt>
    <dgm:pt modelId="{D5F32010-E499-A34C-BC12-1CB44CFFCB5E}" type="pres">
      <dgm:prSet presAssocID="{C46768E8-6640-449D-A8B7-232B3D772B68}" presName="nodeText" presStyleLbl="alignAccFollowNode1" presStyleIdx="5" presStyleCnt="9">
        <dgm:presLayoutVars>
          <dgm:bulletEnabled val="1"/>
        </dgm:presLayoutVars>
      </dgm:prSet>
      <dgm:spPr/>
    </dgm:pt>
    <dgm:pt modelId="{22318548-90A6-BD43-A5BB-FEF2A4E3A5C3}" type="pres">
      <dgm:prSet presAssocID="{3C3AE5B0-540A-4DB2-97E0-61789A773682}" presName="sibTransComposite" presStyleCnt="0"/>
      <dgm:spPr/>
    </dgm:pt>
    <dgm:pt modelId="{A66DD9BA-E793-C542-958B-22684E0E3922}" type="pres">
      <dgm:prSet presAssocID="{B9EE1637-9D41-41BB-97A8-4F56863198C2}" presName="compositeNode" presStyleCnt="0"/>
      <dgm:spPr/>
    </dgm:pt>
    <dgm:pt modelId="{F335A10E-9FDA-1B49-B792-C803A63BDCFF}" type="pres">
      <dgm:prSet presAssocID="{B9EE1637-9D41-41BB-97A8-4F56863198C2}" presName="parTx" presStyleLbl="node1" presStyleIdx="0" presStyleCnt="0">
        <dgm:presLayoutVars>
          <dgm:chMax val="0"/>
          <dgm:chPref val="0"/>
          <dgm:bulletEnabled val="1"/>
        </dgm:presLayoutVars>
      </dgm:prSet>
      <dgm:spPr/>
    </dgm:pt>
    <dgm:pt modelId="{0FCD50F7-40FD-FC4C-8C43-2DA3219D6641}" type="pres">
      <dgm:prSet presAssocID="{B9EE1637-9D41-41BB-97A8-4F56863198C2}" presName="parSh" presStyleCnt="0"/>
      <dgm:spPr/>
    </dgm:pt>
    <dgm:pt modelId="{16E4B49A-8AF2-0645-8E3D-C855F54807A3}" type="pres">
      <dgm:prSet presAssocID="{B9EE1637-9D41-41BB-97A8-4F56863198C2}" presName="lineNode" presStyleLbl="alignAccFollowNode1" presStyleIdx="6" presStyleCnt="9"/>
      <dgm:spPr/>
    </dgm:pt>
    <dgm:pt modelId="{4A3E2930-E29E-DF4D-B3B0-1D4602B72285}" type="pres">
      <dgm:prSet presAssocID="{B9EE1637-9D41-41BB-97A8-4F56863198C2}" presName="lineArrowNode" presStyleLbl="alignAccFollowNode1" presStyleIdx="7" presStyleCnt="9"/>
      <dgm:spPr/>
    </dgm:pt>
    <dgm:pt modelId="{F4438F86-B512-C049-808B-7B131D5FF2E7}" type="pres">
      <dgm:prSet presAssocID="{8D2F3D14-D019-47FA-A67C-4F887C2FDEB6}" presName="sibTransNodeCircle" presStyleLbl="alignNode1" presStyleIdx="2" presStyleCnt="3">
        <dgm:presLayoutVars>
          <dgm:chMax val="0"/>
          <dgm:bulletEnabled/>
        </dgm:presLayoutVars>
      </dgm:prSet>
      <dgm:spPr/>
    </dgm:pt>
    <dgm:pt modelId="{ABE52E1C-F462-5644-AA34-2B48ACCAB4F6}" type="pres">
      <dgm:prSet presAssocID="{8D2F3D14-D019-47FA-A67C-4F887C2FDEB6}" presName="spacerBetweenCircleAndCallout" presStyleCnt="0">
        <dgm:presLayoutVars/>
      </dgm:prSet>
      <dgm:spPr/>
    </dgm:pt>
    <dgm:pt modelId="{FCDB4C7E-9610-6544-84F4-1B5402A0C55F}" type="pres">
      <dgm:prSet presAssocID="{B9EE1637-9D41-41BB-97A8-4F56863198C2}" presName="nodeText" presStyleLbl="alignAccFollowNode1" presStyleIdx="8" presStyleCnt="9">
        <dgm:presLayoutVars>
          <dgm:bulletEnabled val="1"/>
        </dgm:presLayoutVars>
      </dgm:prSet>
      <dgm:spPr/>
    </dgm:pt>
  </dgm:ptLst>
  <dgm:cxnLst>
    <dgm:cxn modelId="{43F9BB24-6737-4E90-BE19-4066726051A9}" srcId="{1F831600-D62C-45B8-B299-432FDC370266}" destId="{C46768E8-6640-449D-A8B7-232B3D772B68}" srcOrd="1" destOrd="0" parTransId="{418EE51B-F18F-46D9-8FE5-DA28C39411BE}" sibTransId="{3C3AE5B0-540A-4DB2-97E0-61789A773682}"/>
    <dgm:cxn modelId="{22AF3E28-B2F4-8C4B-883E-AC42A15FD498}" type="presOf" srcId="{BA1F8510-D7CA-4420-BFB2-53F20C1BF86C}" destId="{EC51E9E6-7314-5045-AB13-204C99E12248}" srcOrd="0" destOrd="0" presId="urn:microsoft.com/office/officeart/2016/7/layout/LinearArrowProcessNumbered"/>
    <dgm:cxn modelId="{4FD7BB29-08A9-6144-A39A-3CE6572E64C4}" type="presOf" srcId="{8D2F3D14-D019-47FA-A67C-4F887C2FDEB6}" destId="{F4438F86-B512-C049-808B-7B131D5FF2E7}" srcOrd="0" destOrd="0" presId="urn:microsoft.com/office/officeart/2016/7/layout/LinearArrowProcessNumbered"/>
    <dgm:cxn modelId="{04CE2367-CAD4-4DB8-A29B-2340154DB8FE}" srcId="{1F831600-D62C-45B8-B299-432FDC370266}" destId="{B9EE1637-9D41-41BB-97A8-4F56863198C2}" srcOrd="2" destOrd="0" parTransId="{EB164D79-FC2F-4AED-B14C-F8F8BF9A1CCE}" sibTransId="{8D2F3D14-D019-47FA-A67C-4F887C2FDEB6}"/>
    <dgm:cxn modelId="{A628A448-B025-4CB0-8CDD-008E375D43ED}" srcId="{1F831600-D62C-45B8-B299-432FDC370266}" destId="{BA1F8510-D7CA-4420-BFB2-53F20C1BF86C}" srcOrd="0" destOrd="0" parTransId="{C5C092B2-E62B-425F-A82F-64877C5C51E4}" sibTransId="{C1802A43-C5B0-4E7E-B23E-2C561952DF6B}"/>
    <dgm:cxn modelId="{6EEE2A6E-9B25-AF4B-896E-B809680C6358}" type="presOf" srcId="{3C3AE5B0-540A-4DB2-97E0-61789A773682}" destId="{1A8D6517-CD39-2C4E-B031-02BE3F04CD00}" srcOrd="0" destOrd="0" presId="urn:microsoft.com/office/officeart/2016/7/layout/LinearArrowProcessNumbered"/>
    <dgm:cxn modelId="{17169A51-A4AA-6541-8AE7-A63C6A96E25D}" type="presOf" srcId="{C46768E8-6640-449D-A8B7-232B3D772B68}" destId="{D5F32010-E499-A34C-BC12-1CB44CFFCB5E}" srcOrd="0" destOrd="0" presId="urn:microsoft.com/office/officeart/2016/7/layout/LinearArrowProcessNumbered"/>
    <dgm:cxn modelId="{68BF3BA2-8EC4-6E46-A85A-C8FC587B3420}" type="presOf" srcId="{1F831600-D62C-45B8-B299-432FDC370266}" destId="{B3BA257F-1FB1-D548-984D-EAD6AE3B77AA}" srcOrd="0" destOrd="0" presId="urn:microsoft.com/office/officeart/2016/7/layout/LinearArrowProcessNumbered"/>
    <dgm:cxn modelId="{70673EAD-9593-4C4C-BF45-C28C15433454}" type="presOf" srcId="{C1802A43-C5B0-4E7E-B23E-2C561952DF6B}" destId="{F3EC2F38-8426-2846-B6DA-D1E4393867EC}" srcOrd="0" destOrd="0" presId="urn:microsoft.com/office/officeart/2016/7/layout/LinearArrowProcessNumbered"/>
    <dgm:cxn modelId="{886220B6-7D31-0D43-91F0-64FB87AE401E}" type="presOf" srcId="{B9EE1637-9D41-41BB-97A8-4F56863198C2}" destId="{FCDB4C7E-9610-6544-84F4-1B5402A0C55F}" srcOrd="0" destOrd="0" presId="urn:microsoft.com/office/officeart/2016/7/layout/LinearArrowProcessNumbered"/>
    <dgm:cxn modelId="{EBB9BB15-1667-1B43-93F8-77E38EB65B7F}" type="presParOf" srcId="{B3BA257F-1FB1-D548-984D-EAD6AE3B77AA}" destId="{571774DF-A3D6-354B-8814-3F5C37D89A23}" srcOrd="0" destOrd="0" presId="urn:microsoft.com/office/officeart/2016/7/layout/LinearArrowProcessNumbered"/>
    <dgm:cxn modelId="{C19ADD8C-0CAE-D441-84A8-0DF469CC24A2}" type="presParOf" srcId="{571774DF-A3D6-354B-8814-3F5C37D89A23}" destId="{1D4DCA3F-4711-1947-8ED1-933206C5AA36}" srcOrd="0" destOrd="0" presId="urn:microsoft.com/office/officeart/2016/7/layout/LinearArrowProcessNumbered"/>
    <dgm:cxn modelId="{82B0DE6F-D292-0D4A-A0F2-20506983E0AA}" type="presParOf" srcId="{571774DF-A3D6-354B-8814-3F5C37D89A23}" destId="{0D1DDA78-2B37-284D-9D3F-D976D8FA150C}" srcOrd="1" destOrd="0" presId="urn:microsoft.com/office/officeart/2016/7/layout/LinearArrowProcessNumbered"/>
    <dgm:cxn modelId="{998D2AA3-DA3B-5D40-9E1F-B1D987E8A6BF}" type="presParOf" srcId="{0D1DDA78-2B37-284D-9D3F-D976D8FA150C}" destId="{BA9CA9E3-B42B-4748-A53C-396088C179CB}" srcOrd="0" destOrd="0" presId="urn:microsoft.com/office/officeart/2016/7/layout/LinearArrowProcessNumbered"/>
    <dgm:cxn modelId="{CBEFB5D5-D6D4-9847-890E-723DC9CC2E59}" type="presParOf" srcId="{0D1DDA78-2B37-284D-9D3F-D976D8FA150C}" destId="{3E099968-C3BD-6F45-ABE5-CACFE89A5372}" srcOrd="1" destOrd="0" presId="urn:microsoft.com/office/officeart/2016/7/layout/LinearArrowProcessNumbered"/>
    <dgm:cxn modelId="{EC10A673-88FF-7244-BB25-148F0E7E3F6F}" type="presParOf" srcId="{0D1DDA78-2B37-284D-9D3F-D976D8FA150C}" destId="{F3EC2F38-8426-2846-B6DA-D1E4393867EC}" srcOrd="2" destOrd="0" presId="urn:microsoft.com/office/officeart/2016/7/layout/LinearArrowProcessNumbered"/>
    <dgm:cxn modelId="{541F7A7D-C774-E647-B1F6-D79FAF56FED0}" type="presParOf" srcId="{0D1DDA78-2B37-284D-9D3F-D976D8FA150C}" destId="{0DC6D0B6-0319-5E4E-87CD-877978D188A5}" srcOrd="3" destOrd="0" presId="urn:microsoft.com/office/officeart/2016/7/layout/LinearArrowProcessNumbered"/>
    <dgm:cxn modelId="{6FC0076F-370F-804D-ACF8-5EAC493DB559}" type="presParOf" srcId="{571774DF-A3D6-354B-8814-3F5C37D89A23}" destId="{EC51E9E6-7314-5045-AB13-204C99E12248}" srcOrd="2" destOrd="0" presId="urn:microsoft.com/office/officeart/2016/7/layout/LinearArrowProcessNumbered"/>
    <dgm:cxn modelId="{7B224A10-21AC-8C4D-866F-B276B6BE0A75}" type="presParOf" srcId="{B3BA257F-1FB1-D548-984D-EAD6AE3B77AA}" destId="{7EC7FB59-6675-224C-B42D-50FC1D9783C8}" srcOrd="1" destOrd="0" presId="urn:microsoft.com/office/officeart/2016/7/layout/LinearArrowProcessNumbered"/>
    <dgm:cxn modelId="{C78F2DE5-3163-3C4D-9351-DDDFC8B89444}" type="presParOf" srcId="{B3BA257F-1FB1-D548-984D-EAD6AE3B77AA}" destId="{AEAF6846-632D-EB43-9B01-79B328CF782A}" srcOrd="2" destOrd="0" presId="urn:microsoft.com/office/officeart/2016/7/layout/LinearArrowProcessNumbered"/>
    <dgm:cxn modelId="{FE996B18-5030-CF4B-8F54-A3DE01224BFD}" type="presParOf" srcId="{AEAF6846-632D-EB43-9B01-79B328CF782A}" destId="{14CC976C-A2B7-054C-A1E2-53B59CBBDEF1}" srcOrd="0" destOrd="0" presId="urn:microsoft.com/office/officeart/2016/7/layout/LinearArrowProcessNumbered"/>
    <dgm:cxn modelId="{226BDC7B-C759-CC45-B90D-8CA360E00D57}" type="presParOf" srcId="{AEAF6846-632D-EB43-9B01-79B328CF782A}" destId="{1D55ED4F-7DFF-7A4D-B6A1-8C30E061DFDA}" srcOrd="1" destOrd="0" presId="urn:microsoft.com/office/officeart/2016/7/layout/LinearArrowProcessNumbered"/>
    <dgm:cxn modelId="{0B95F4D2-25EF-BF40-BFB9-70F2D3B8FF02}" type="presParOf" srcId="{1D55ED4F-7DFF-7A4D-B6A1-8C30E061DFDA}" destId="{1C8C3C7C-7457-5744-8E67-F487520BC2C3}" srcOrd="0" destOrd="0" presId="urn:microsoft.com/office/officeart/2016/7/layout/LinearArrowProcessNumbered"/>
    <dgm:cxn modelId="{D116B6A3-3FC0-2F48-BC3E-428C511ECD7F}" type="presParOf" srcId="{1D55ED4F-7DFF-7A4D-B6A1-8C30E061DFDA}" destId="{57878A57-ACEF-CB48-AF29-27B7B25E9EB5}" srcOrd="1" destOrd="0" presId="urn:microsoft.com/office/officeart/2016/7/layout/LinearArrowProcessNumbered"/>
    <dgm:cxn modelId="{BF002EA4-C918-8C43-917A-F4ACE2BB1036}" type="presParOf" srcId="{1D55ED4F-7DFF-7A4D-B6A1-8C30E061DFDA}" destId="{1A8D6517-CD39-2C4E-B031-02BE3F04CD00}" srcOrd="2" destOrd="0" presId="urn:microsoft.com/office/officeart/2016/7/layout/LinearArrowProcessNumbered"/>
    <dgm:cxn modelId="{A1C0AA70-30E3-1548-872A-0CE50557F4D3}" type="presParOf" srcId="{1D55ED4F-7DFF-7A4D-B6A1-8C30E061DFDA}" destId="{8671F7F3-A946-F040-BF64-28CE485EDF4C}" srcOrd="3" destOrd="0" presId="urn:microsoft.com/office/officeart/2016/7/layout/LinearArrowProcessNumbered"/>
    <dgm:cxn modelId="{5FFF9C8C-6A35-0E40-A3B7-C9CE4922C808}" type="presParOf" srcId="{AEAF6846-632D-EB43-9B01-79B328CF782A}" destId="{D5F32010-E499-A34C-BC12-1CB44CFFCB5E}" srcOrd="2" destOrd="0" presId="urn:microsoft.com/office/officeart/2016/7/layout/LinearArrowProcessNumbered"/>
    <dgm:cxn modelId="{D82D45D0-AA1A-844F-BE1E-90AC23B8C5D2}" type="presParOf" srcId="{B3BA257F-1FB1-D548-984D-EAD6AE3B77AA}" destId="{22318548-90A6-BD43-A5BB-FEF2A4E3A5C3}" srcOrd="3" destOrd="0" presId="urn:microsoft.com/office/officeart/2016/7/layout/LinearArrowProcessNumbered"/>
    <dgm:cxn modelId="{C8A43E46-6076-E64B-85FF-799D64228F2B}" type="presParOf" srcId="{B3BA257F-1FB1-D548-984D-EAD6AE3B77AA}" destId="{A66DD9BA-E793-C542-958B-22684E0E3922}" srcOrd="4" destOrd="0" presId="urn:microsoft.com/office/officeart/2016/7/layout/LinearArrowProcessNumbered"/>
    <dgm:cxn modelId="{952798E5-76AE-BD48-AB68-A17A276FF8F2}" type="presParOf" srcId="{A66DD9BA-E793-C542-958B-22684E0E3922}" destId="{F335A10E-9FDA-1B49-B792-C803A63BDCFF}" srcOrd="0" destOrd="0" presId="urn:microsoft.com/office/officeart/2016/7/layout/LinearArrowProcessNumbered"/>
    <dgm:cxn modelId="{9AA7E7E1-AE7F-874F-B292-B5F852D50613}" type="presParOf" srcId="{A66DD9BA-E793-C542-958B-22684E0E3922}" destId="{0FCD50F7-40FD-FC4C-8C43-2DA3219D6641}" srcOrd="1" destOrd="0" presId="urn:microsoft.com/office/officeart/2016/7/layout/LinearArrowProcessNumbered"/>
    <dgm:cxn modelId="{D883B4DD-FF3C-F743-8A0B-5930CD9E035C}" type="presParOf" srcId="{0FCD50F7-40FD-FC4C-8C43-2DA3219D6641}" destId="{16E4B49A-8AF2-0645-8E3D-C855F54807A3}" srcOrd="0" destOrd="0" presId="urn:microsoft.com/office/officeart/2016/7/layout/LinearArrowProcessNumbered"/>
    <dgm:cxn modelId="{A24FE61B-969A-2F4C-96DC-923BAA2E98BB}" type="presParOf" srcId="{0FCD50F7-40FD-FC4C-8C43-2DA3219D6641}" destId="{4A3E2930-E29E-DF4D-B3B0-1D4602B72285}" srcOrd="1" destOrd="0" presId="urn:microsoft.com/office/officeart/2016/7/layout/LinearArrowProcessNumbered"/>
    <dgm:cxn modelId="{4D5832B4-7BA5-5245-8135-199047803DDD}" type="presParOf" srcId="{0FCD50F7-40FD-FC4C-8C43-2DA3219D6641}" destId="{F4438F86-B512-C049-808B-7B131D5FF2E7}" srcOrd="2" destOrd="0" presId="urn:microsoft.com/office/officeart/2016/7/layout/LinearArrowProcessNumbered"/>
    <dgm:cxn modelId="{34F38931-069B-0244-9F2C-197E074948F4}" type="presParOf" srcId="{0FCD50F7-40FD-FC4C-8C43-2DA3219D6641}" destId="{ABE52E1C-F462-5644-AA34-2B48ACCAB4F6}" srcOrd="3" destOrd="0" presId="urn:microsoft.com/office/officeart/2016/7/layout/LinearArrowProcessNumbered"/>
    <dgm:cxn modelId="{82472C5E-4114-8542-A49E-7C3C81837065}" type="presParOf" srcId="{A66DD9BA-E793-C542-958B-22684E0E3922}" destId="{FCDB4C7E-9610-6544-84F4-1B5402A0C55F}"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08694E0-9975-4893-9086-8ECE3C170DB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146DEF4-68E3-4353-A801-918FAAF7284B}">
      <dgm:prSet/>
      <dgm:spPr/>
      <dgm:t>
        <a:bodyPr/>
        <a:lstStyle/>
        <a:p>
          <a:pPr>
            <a:lnSpc>
              <a:spcPct val="100000"/>
            </a:lnSpc>
          </a:pPr>
          <a:r>
            <a:rPr lang="en-US" dirty="0"/>
            <a:t>1. </a:t>
          </a:r>
          <a:r>
            <a:rPr lang="en-US"/>
            <a:t>The location of the data center and users of the cloud affect compliance decisions</a:t>
          </a:r>
        </a:p>
      </dgm:t>
    </dgm:pt>
    <dgm:pt modelId="{9FA3223E-E168-4D9C-B4CB-80356F7059EF}" type="parTrans" cxnId="{64953F14-121C-4FAE-A544-11E6CA4C28F4}">
      <dgm:prSet/>
      <dgm:spPr/>
      <dgm:t>
        <a:bodyPr/>
        <a:lstStyle/>
        <a:p>
          <a:endParaRPr lang="en-US"/>
        </a:p>
      </dgm:t>
    </dgm:pt>
    <dgm:pt modelId="{273A670A-041E-4C88-B36F-2DED28881355}" type="sibTrans" cxnId="{64953F14-121C-4FAE-A544-11E6CA4C28F4}">
      <dgm:prSet/>
      <dgm:spPr/>
      <dgm:t>
        <a:bodyPr/>
        <a:lstStyle/>
        <a:p>
          <a:pPr>
            <a:lnSpc>
              <a:spcPct val="100000"/>
            </a:lnSpc>
          </a:pPr>
          <a:endParaRPr lang="en-US"/>
        </a:p>
      </dgm:t>
    </dgm:pt>
    <dgm:pt modelId="{B77BD6AB-4156-4E2F-8DED-B702FF2B677E}">
      <dgm:prSet/>
      <dgm:spPr/>
      <dgm:t>
        <a:bodyPr/>
        <a:lstStyle/>
        <a:p>
          <a:pPr>
            <a:lnSpc>
              <a:spcPct val="100000"/>
            </a:lnSpc>
          </a:pPr>
          <a:r>
            <a:rPr lang="en-US"/>
            <a:t>2. Contingency, failover, and redundancy</a:t>
          </a:r>
        </a:p>
      </dgm:t>
    </dgm:pt>
    <dgm:pt modelId="{273CB793-67C7-411F-A3DF-45D41D464F26}" type="parTrans" cxnId="{56A8092F-E58D-4B69-8898-EE8B8B016A88}">
      <dgm:prSet/>
      <dgm:spPr/>
      <dgm:t>
        <a:bodyPr/>
        <a:lstStyle/>
        <a:p>
          <a:endParaRPr lang="en-US"/>
        </a:p>
      </dgm:t>
    </dgm:pt>
    <dgm:pt modelId="{85EB1D7B-D19E-4341-8608-84D39FA0DACB}" type="sibTrans" cxnId="{56A8092F-E58D-4B69-8898-EE8B8B016A88}">
      <dgm:prSet/>
      <dgm:spPr/>
      <dgm:t>
        <a:bodyPr/>
        <a:lstStyle/>
        <a:p>
          <a:pPr>
            <a:lnSpc>
              <a:spcPct val="100000"/>
            </a:lnSpc>
          </a:pPr>
          <a:endParaRPr lang="en-US"/>
        </a:p>
      </dgm:t>
    </dgm:pt>
    <dgm:pt modelId="{7D61E2F7-0EF6-4A28-8720-2C9F18C9D873}">
      <dgm:prSet/>
      <dgm:spPr/>
      <dgm:t>
        <a:bodyPr/>
        <a:lstStyle/>
        <a:p>
          <a:pPr>
            <a:lnSpc>
              <a:spcPct val="100000"/>
            </a:lnSpc>
          </a:pPr>
          <a:r>
            <a:rPr lang="en-US"/>
            <a:t>3. They type of service (PaaS, IaaS, SaaS) the cloud will provide</a:t>
          </a:r>
        </a:p>
      </dgm:t>
    </dgm:pt>
    <dgm:pt modelId="{C6D3322C-8B9C-47DE-9DD0-433FA20DA32C}" type="parTrans" cxnId="{ADA12F25-520E-46A5-AF59-F8A3609D8536}">
      <dgm:prSet/>
      <dgm:spPr/>
      <dgm:t>
        <a:bodyPr/>
        <a:lstStyle/>
        <a:p>
          <a:endParaRPr lang="en-US"/>
        </a:p>
      </dgm:t>
    </dgm:pt>
    <dgm:pt modelId="{9C320239-D753-44CE-9E95-968C195F308A}" type="sibTrans" cxnId="{ADA12F25-520E-46A5-AF59-F8A3609D8536}">
      <dgm:prSet/>
      <dgm:spPr/>
      <dgm:t>
        <a:bodyPr/>
        <a:lstStyle/>
        <a:p>
          <a:pPr>
            <a:lnSpc>
              <a:spcPct val="100000"/>
            </a:lnSpc>
          </a:pPr>
          <a:endParaRPr lang="en-US"/>
        </a:p>
      </dgm:t>
    </dgm:pt>
    <dgm:pt modelId="{6C1952DF-D1EF-4A24-9922-826A16DFE85A}">
      <dgm:prSet/>
      <dgm:spPr/>
      <dgm:t>
        <a:bodyPr/>
        <a:lstStyle/>
        <a:p>
          <a:pPr>
            <a:lnSpc>
              <a:spcPct val="100000"/>
            </a:lnSpc>
          </a:pPr>
          <a:r>
            <a:rPr lang="en-US"/>
            <a:t>4. Operating standards e.g. ISO 27001 / ITIL-ITSM</a:t>
          </a:r>
        </a:p>
      </dgm:t>
    </dgm:pt>
    <dgm:pt modelId="{089242FA-EDF7-45AE-9E3A-55BFF54B206B}" type="parTrans" cxnId="{E717E35C-21A6-4FBA-8EB0-7C68B744E10A}">
      <dgm:prSet/>
      <dgm:spPr/>
      <dgm:t>
        <a:bodyPr/>
        <a:lstStyle/>
        <a:p>
          <a:endParaRPr lang="en-US"/>
        </a:p>
      </dgm:t>
    </dgm:pt>
    <dgm:pt modelId="{7FFC959E-7615-403F-A506-C10C5C07D28C}" type="sibTrans" cxnId="{E717E35C-21A6-4FBA-8EB0-7C68B744E10A}">
      <dgm:prSet/>
      <dgm:spPr/>
      <dgm:t>
        <a:bodyPr/>
        <a:lstStyle/>
        <a:p>
          <a:endParaRPr lang="en-US"/>
        </a:p>
      </dgm:t>
    </dgm:pt>
    <dgm:pt modelId="{3A02A7E5-4465-49A5-BAED-DEF93CCB434B}" type="pres">
      <dgm:prSet presAssocID="{608694E0-9975-4893-9086-8ECE3C170DB4}" presName="root" presStyleCnt="0">
        <dgm:presLayoutVars>
          <dgm:dir/>
          <dgm:resizeHandles val="exact"/>
        </dgm:presLayoutVars>
      </dgm:prSet>
      <dgm:spPr/>
    </dgm:pt>
    <dgm:pt modelId="{1F2F7924-4DD6-4C66-B103-15B4D0CAD33F}" type="pres">
      <dgm:prSet presAssocID="{608694E0-9975-4893-9086-8ECE3C170DB4}" presName="container" presStyleCnt="0">
        <dgm:presLayoutVars>
          <dgm:dir/>
          <dgm:resizeHandles val="exact"/>
        </dgm:presLayoutVars>
      </dgm:prSet>
      <dgm:spPr/>
    </dgm:pt>
    <dgm:pt modelId="{D8F7FCCD-D6DE-40FC-A37D-FDC0CEB4F8A1}" type="pres">
      <dgm:prSet presAssocID="{9146DEF4-68E3-4353-A801-918FAAF7284B}" presName="compNode" presStyleCnt="0"/>
      <dgm:spPr/>
    </dgm:pt>
    <dgm:pt modelId="{BE35421F-4CE8-45CF-8A71-917E6B4DFD48}" type="pres">
      <dgm:prSet presAssocID="{9146DEF4-68E3-4353-A801-918FAAF7284B}" presName="iconBgRect" presStyleLbl="bgShp" presStyleIdx="0" presStyleCnt="4"/>
      <dgm:spPr/>
    </dgm:pt>
    <dgm:pt modelId="{18C5A93C-B76C-414D-9388-246902FA2084}" type="pres">
      <dgm:prSet presAssocID="{9146DEF4-68E3-4353-A801-918FAAF728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Secure"/>
        </a:ext>
      </dgm:extLst>
    </dgm:pt>
    <dgm:pt modelId="{5B64C203-4925-4F5B-B639-5697D389E86F}" type="pres">
      <dgm:prSet presAssocID="{9146DEF4-68E3-4353-A801-918FAAF7284B}" presName="spaceRect" presStyleCnt="0"/>
      <dgm:spPr/>
    </dgm:pt>
    <dgm:pt modelId="{5C3B7D17-AAEC-4D33-920B-10ADC9A0450C}" type="pres">
      <dgm:prSet presAssocID="{9146DEF4-68E3-4353-A801-918FAAF7284B}" presName="textRect" presStyleLbl="revTx" presStyleIdx="0" presStyleCnt="4">
        <dgm:presLayoutVars>
          <dgm:chMax val="1"/>
          <dgm:chPref val="1"/>
        </dgm:presLayoutVars>
      </dgm:prSet>
      <dgm:spPr/>
    </dgm:pt>
    <dgm:pt modelId="{D7660B4E-1466-4DAC-A1C6-0E24A80D3E14}" type="pres">
      <dgm:prSet presAssocID="{273A670A-041E-4C88-B36F-2DED28881355}" presName="sibTrans" presStyleLbl="sibTrans2D1" presStyleIdx="0" presStyleCnt="0"/>
      <dgm:spPr/>
    </dgm:pt>
    <dgm:pt modelId="{AE0771A1-1DE3-4D81-BF20-E065F97F5418}" type="pres">
      <dgm:prSet presAssocID="{B77BD6AB-4156-4E2F-8DED-B702FF2B677E}" presName="compNode" presStyleCnt="0"/>
      <dgm:spPr/>
    </dgm:pt>
    <dgm:pt modelId="{44EA3CD4-B13E-42E5-BD6C-5658A6F6C26F}" type="pres">
      <dgm:prSet presAssocID="{B77BD6AB-4156-4E2F-8DED-B702FF2B677E}" presName="iconBgRect" presStyleLbl="bgShp" presStyleIdx="1" presStyleCnt="4"/>
      <dgm:spPr/>
    </dgm:pt>
    <dgm:pt modelId="{021C7CFE-5EDA-40E2-B599-8DCB4A9AEC83}" type="pres">
      <dgm:prSet presAssocID="{B77BD6AB-4156-4E2F-8DED-B702FF2B67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ortAdd"/>
        </a:ext>
      </dgm:extLst>
    </dgm:pt>
    <dgm:pt modelId="{77128047-CD74-47E6-A1D0-FB599B9C03F8}" type="pres">
      <dgm:prSet presAssocID="{B77BD6AB-4156-4E2F-8DED-B702FF2B677E}" presName="spaceRect" presStyleCnt="0"/>
      <dgm:spPr/>
    </dgm:pt>
    <dgm:pt modelId="{9BEC839D-985D-44FB-9BCD-74F11D96B353}" type="pres">
      <dgm:prSet presAssocID="{B77BD6AB-4156-4E2F-8DED-B702FF2B677E}" presName="textRect" presStyleLbl="revTx" presStyleIdx="1" presStyleCnt="4">
        <dgm:presLayoutVars>
          <dgm:chMax val="1"/>
          <dgm:chPref val="1"/>
        </dgm:presLayoutVars>
      </dgm:prSet>
      <dgm:spPr/>
    </dgm:pt>
    <dgm:pt modelId="{A61F9CB4-FC77-48D0-9069-D53A747CD90B}" type="pres">
      <dgm:prSet presAssocID="{85EB1D7B-D19E-4341-8608-84D39FA0DACB}" presName="sibTrans" presStyleLbl="sibTrans2D1" presStyleIdx="0" presStyleCnt="0"/>
      <dgm:spPr/>
    </dgm:pt>
    <dgm:pt modelId="{9444520A-A19D-47AD-9C34-66094C1DCD2E}" type="pres">
      <dgm:prSet presAssocID="{7D61E2F7-0EF6-4A28-8720-2C9F18C9D873}" presName="compNode" presStyleCnt="0"/>
      <dgm:spPr/>
    </dgm:pt>
    <dgm:pt modelId="{609CDB26-3D37-4841-A252-80847CC49AAF}" type="pres">
      <dgm:prSet presAssocID="{7D61E2F7-0EF6-4A28-8720-2C9F18C9D873}" presName="iconBgRect" presStyleLbl="bgShp" presStyleIdx="2" presStyleCnt="4"/>
      <dgm:spPr/>
    </dgm:pt>
    <dgm:pt modelId="{5718FB26-8DCB-4ABF-AE55-478F4082145F}" type="pres">
      <dgm:prSet presAssocID="{7D61E2F7-0EF6-4A28-8720-2C9F18C9D8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Outline"/>
        </a:ext>
      </dgm:extLst>
    </dgm:pt>
    <dgm:pt modelId="{F0A729D7-CCFB-4EBE-8C4D-2E3BAC066D43}" type="pres">
      <dgm:prSet presAssocID="{7D61E2F7-0EF6-4A28-8720-2C9F18C9D873}" presName="spaceRect" presStyleCnt="0"/>
      <dgm:spPr/>
    </dgm:pt>
    <dgm:pt modelId="{AF2F73AB-53E6-44A1-AA71-1A8EC033339A}" type="pres">
      <dgm:prSet presAssocID="{7D61E2F7-0EF6-4A28-8720-2C9F18C9D873}" presName="textRect" presStyleLbl="revTx" presStyleIdx="2" presStyleCnt="4">
        <dgm:presLayoutVars>
          <dgm:chMax val="1"/>
          <dgm:chPref val="1"/>
        </dgm:presLayoutVars>
      </dgm:prSet>
      <dgm:spPr/>
    </dgm:pt>
    <dgm:pt modelId="{0B67795E-EE11-4133-862A-C15176BD18D8}" type="pres">
      <dgm:prSet presAssocID="{9C320239-D753-44CE-9E95-968C195F308A}" presName="sibTrans" presStyleLbl="sibTrans2D1" presStyleIdx="0" presStyleCnt="0"/>
      <dgm:spPr/>
    </dgm:pt>
    <dgm:pt modelId="{509F2EB4-920E-483F-B5EE-30AB5F161BB5}" type="pres">
      <dgm:prSet presAssocID="{6C1952DF-D1EF-4A24-9922-826A16DFE85A}" presName="compNode" presStyleCnt="0"/>
      <dgm:spPr/>
    </dgm:pt>
    <dgm:pt modelId="{DD244C67-7CE1-4CBA-A53E-FE66ACAAE4AD}" type="pres">
      <dgm:prSet presAssocID="{6C1952DF-D1EF-4A24-9922-826A16DFE85A}" presName="iconBgRect" presStyleLbl="bgShp" presStyleIdx="3" presStyleCnt="4"/>
      <dgm:spPr/>
    </dgm:pt>
    <dgm:pt modelId="{ED5DC598-AC00-43C6-92D4-46721F4787EB}" type="pres">
      <dgm:prSet presAssocID="{6C1952DF-D1EF-4A24-9922-826A16DFE8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eHTML"/>
        </a:ext>
      </dgm:extLst>
    </dgm:pt>
    <dgm:pt modelId="{48144498-AD76-43EA-9E25-E59194AFABC9}" type="pres">
      <dgm:prSet presAssocID="{6C1952DF-D1EF-4A24-9922-826A16DFE85A}" presName="spaceRect" presStyleCnt="0"/>
      <dgm:spPr/>
    </dgm:pt>
    <dgm:pt modelId="{1EC84CE7-8564-4D84-BEE2-0F317E6B50C1}" type="pres">
      <dgm:prSet presAssocID="{6C1952DF-D1EF-4A24-9922-826A16DFE85A}" presName="textRect" presStyleLbl="revTx" presStyleIdx="3" presStyleCnt="4">
        <dgm:presLayoutVars>
          <dgm:chMax val="1"/>
          <dgm:chPref val="1"/>
        </dgm:presLayoutVars>
      </dgm:prSet>
      <dgm:spPr/>
    </dgm:pt>
  </dgm:ptLst>
  <dgm:cxnLst>
    <dgm:cxn modelId="{64953F14-121C-4FAE-A544-11E6CA4C28F4}" srcId="{608694E0-9975-4893-9086-8ECE3C170DB4}" destId="{9146DEF4-68E3-4353-A801-918FAAF7284B}" srcOrd="0" destOrd="0" parTransId="{9FA3223E-E168-4D9C-B4CB-80356F7059EF}" sibTransId="{273A670A-041E-4C88-B36F-2DED28881355}"/>
    <dgm:cxn modelId="{0EBCF424-49E0-6648-8950-E0319FE68C53}" type="presOf" srcId="{85EB1D7B-D19E-4341-8608-84D39FA0DACB}" destId="{A61F9CB4-FC77-48D0-9069-D53A747CD90B}" srcOrd="0" destOrd="0" presId="urn:microsoft.com/office/officeart/2018/2/layout/IconCircleList"/>
    <dgm:cxn modelId="{ADA12F25-520E-46A5-AF59-F8A3609D8536}" srcId="{608694E0-9975-4893-9086-8ECE3C170DB4}" destId="{7D61E2F7-0EF6-4A28-8720-2C9F18C9D873}" srcOrd="2" destOrd="0" parTransId="{C6D3322C-8B9C-47DE-9DD0-433FA20DA32C}" sibTransId="{9C320239-D753-44CE-9E95-968C195F308A}"/>
    <dgm:cxn modelId="{56A8092F-E58D-4B69-8898-EE8B8B016A88}" srcId="{608694E0-9975-4893-9086-8ECE3C170DB4}" destId="{B77BD6AB-4156-4E2F-8DED-B702FF2B677E}" srcOrd="1" destOrd="0" parTransId="{273CB793-67C7-411F-A3DF-45D41D464F26}" sibTransId="{85EB1D7B-D19E-4341-8608-84D39FA0DACB}"/>
    <dgm:cxn modelId="{B1C1EE31-2D6D-5241-AA05-DE6E6E95D826}" type="presOf" srcId="{608694E0-9975-4893-9086-8ECE3C170DB4}" destId="{3A02A7E5-4465-49A5-BAED-DEF93CCB434B}" srcOrd="0" destOrd="0" presId="urn:microsoft.com/office/officeart/2018/2/layout/IconCircleList"/>
    <dgm:cxn modelId="{A1DA163B-9D64-4745-91C9-631CE57B8E53}" type="presOf" srcId="{6C1952DF-D1EF-4A24-9922-826A16DFE85A}" destId="{1EC84CE7-8564-4D84-BEE2-0F317E6B50C1}" srcOrd="0" destOrd="0" presId="urn:microsoft.com/office/officeart/2018/2/layout/IconCircleList"/>
    <dgm:cxn modelId="{E717E35C-21A6-4FBA-8EB0-7C68B744E10A}" srcId="{608694E0-9975-4893-9086-8ECE3C170DB4}" destId="{6C1952DF-D1EF-4A24-9922-826A16DFE85A}" srcOrd="3" destOrd="0" parTransId="{089242FA-EDF7-45AE-9E3A-55BFF54B206B}" sibTransId="{7FFC959E-7615-403F-A506-C10C5C07D28C}"/>
    <dgm:cxn modelId="{3B921941-7502-554F-A528-AA6BF0172145}" type="presOf" srcId="{273A670A-041E-4C88-B36F-2DED28881355}" destId="{D7660B4E-1466-4DAC-A1C6-0E24A80D3E14}" srcOrd="0" destOrd="0" presId="urn:microsoft.com/office/officeart/2018/2/layout/IconCircleList"/>
    <dgm:cxn modelId="{4F5D3955-A877-F248-B7BF-582D49263669}" type="presOf" srcId="{B77BD6AB-4156-4E2F-8DED-B702FF2B677E}" destId="{9BEC839D-985D-44FB-9BCD-74F11D96B353}" srcOrd="0" destOrd="0" presId="urn:microsoft.com/office/officeart/2018/2/layout/IconCircleList"/>
    <dgm:cxn modelId="{6EA3CF99-4BAC-BA45-B86C-A6128D444102}" type="presOf" srcId="{9C320239-D753-44CE-9E95-968C195F308A}" destId="{0B67795E-EE11-4133-862A-C15176BD18D8}" srcOrd="0" destOrd="0" presId="urn:microsoft.com/office/officeart/2018/2/layout/IconCircleList"/>
    <dgm:cxn modelId="{50CC199A-EF6E-594F-B8E0-F284002E504C}" type="presOf" srcId="{9146DEF4-68E3-4353-A801-918FAAF7284B}" destId="{5C3B7D17-AAEC-4D33-920B-10ADC9A0450C}" srcOrd="0" destOrd="0" presId="urn:microsoft.com/office/officeart/2018/2/layout/IconCircleList"/>
    <dgm:cxn modelId="{20F1D4FA-7BEF-BC40-B11F-4FD091F6BF22}" type="presOf" srcId="{7D61E2F7-0EF6-4A28-8720-2C9F18C9D873}" destId="{AF2F73AB-53E6-44A1-AA71-1A8EC033339A}" srcOrd="0" destOrd="0" presId="urn:microsoft.com/office/officeart/2018/2/layout/IconCircleList"/>
    <dgm:cxn modelId="{38F8BABC-DA7C-9645-9076-F50B5DA64DA6}" type="presParOf" srcId="{3A02A7E5-4465-49A5-BAED-DEF93CCB434B}" destId="{1F2F7924-4DD6-4C66-B103-15B4D0CAD33F}" srcOrd="0" destOrd="0" presId="urn:microsoft.com/office/officeart/2018/2/layout/IconCircleList"/>
    <dgm:cxn modelId="{79C50120-5854-2741-86FE-CEDFDFB2B3C7}" type="presParOf" srcId="{1F2F7924-4DD6-4C66-B103-15B4D0CAD33F}" destId="{D8F7FCCD-D6DE-40FC-A37D-FDC0CEB4F8A1}" srcOrd="0" destOrd="0" presId="urn:microsoft.com/office/officeart/2018/2/layout/IconCircleList"/>
    <dgm:cxn modelId="{83175908-B65B-B64C-9CF3-524D88BEA3FB}" type="presParOf" srcId="{D8F7FCCD-D6DE-40FC-A37D-FDC0CEB4F8A1}" destId="{BE35421F-4CE8-45CF-8A71-917E6B4DFD48}" srcOrd="0" destOrd="0" presId="urn:microsoft.com/office/officeart/2018/2/layout/IconCircleList"/>
    <dgm:cxn modelId="{3382E132-2FB7-464B-968C-C8FE97F8200C}" type="presParOf" srcId="{D8F7FCCD-D6DE-40FC-A37D-FDC0CEB4F8A1}" destId="{18C5A93C-B76C-414D-9388-246902FA2084}" srcOrd="1" destOrd="0" presId="urn:microsoft.com/office/officeart/2018/2/layout/IconCircleList"/>
    <dgm:cxn modelId="{37185B57-5005-8A4C-8DFE-FDEF0FDD5D2A}" type="presParOf" srcId="{D8F7FCCD-D6DE-40FC-A37D-FDC0CEB4F8A1}" destId="{5B64C203-4925-4F5B-B639-5697D389E86F}" srcOrd="2" destOrd="0" presId="urn:microsoft.com/office/officeart/2018/2/layout/IconCircleList"/>
    <dgm:cxn modelId="{53853F45-7AF1-6045-A4A5-90986D78F7DE}" type="presParOf" srcId="{D8F7FCCD-D6DE-40FC-A37D-FDC0CEB4F8A1}" destId="{5C3B7D17-AAEC-4D33-920B-10ADC9A0450C}" srcOrd="3" destOrd="0" presId="urn:microsoft.com/office/officeart/2018/2/layout/IconCircleList"/>
    <dgm:cxn modelId="{B4276C1F-F0FE-3147-B542-0DB828DB6D70}" type="presParOf" srcId="{1F2F7924-4DD6-4C66-B103-15B4D0CAD33F}" destId="{D7660B4E-1466-4DAC-A1C6-0E24A80D3E14}" srcOrd="1" destOrd="0" presId="urn:microsoft.com/office/officeart/2018/2/layout/IconCircleList"/>
    <dgm:cxn modelId="{69342E2E-7CB6-D947-9488-3BD2D73196F5}" type="presParOf" srcId="{1F2F7924-4DD6-4C66-B103-15B4D0CAD33F}" destId="{AE0771A1-1DE3-4D81-BF20-E065F97F5418}" srcOrd="2" destOrd="0" presId="urn:microsoft.com/office/officeart/2018/2/layout/IconCircleList"/>
    <dgm:cxn modelId="{21362026-79B7-EA47-B341-49A84181E57B}" type="presParOf" srcId="{AE0771A1-1DE3-4D81-BF20-E065F97F5418}" destId="{44EA3CD4-B13E-42E5-BD6C-5658A6F6C26F}" srcOrd="0" destOrd="0" presId="urn:microsoft.com/office/officeart/2018/2/layout/IconCircleList"/>
    <dgm:cxn modelId="{954F2D97-50AA-FC44-8ADF-D1E101D5BA90}" type="presParOf" srcId="{AE0771A1-1DE3-4D81-BF20-E065F97F5418}" destId="{021C7CFE-5EDA-40E2-B599-8DCB4A9AEC83}" srcOrd="1" destOrd="0" presId="urn:microsoft.com/office/officeart/2018/2/layout/IconCircleList"/>
    <dgm:cxn modelId="{1E131673-57E7-A349-B8A4-716D006549B1}" type="presParOf" srcId="{AE0771A1-1DE3-4D81-BF20-E065F97F5418}" destId="{77128047-CD74-47E6-A1D0-FB599B9C03F8}" srcOrd="2" destOrd="0" presId="urn:microsoft.com/office/officeart/2018/2/layout/IconCircleList"/>
    <dgm:cxn modelId="{4E1A8651-ED07-D841-BEB6-725626CE30AF}" type="presParOf" srcId="{AE0771A1-1DE3-4D81-BF20-E065F97F5418}" destId="{9BEC839D-985D-44FB-9BCD-74F11D96B353}" srcOrd="3" destOrd="0" presId="urn:microsoft.com/office/officeart/2018/2/layout/IconCircleList"/>
    <dgm:cxn modelId="{0DB52E1B-69EC-E240-8326-0DDB23A08028}" type="presParOf" srcId="{1F2F7924-4DD6-4C66-B103-15B4D0CAD33F}" destId="{A61F9CB4-FC77-48D0-9069-D53A747CD90B}" srcOrd="3" destOrd="0" presId="urn:microsoft.com/office/officeart/2018/2/layout/IconCircleList"/>
    <dgm:cxn modelId="{3719836D-83A9-0D4D-8729-F2741585570E}" type="presParOf" srcId="{1F2F7924-4DD6-4C66-B103-15B4D0CAD33F}" destId="{9444520A-A19D-47AD-9C34-66094C1DCD2E}" srcOrd="4" destOrd="0" presId="urn:microsoft.com/office/officeart/2018/2/layout/IconCircleList"/>
    <dgm:cxn modelId="{1B718905-12B5-CA48-872A-D93E597148D3}" type="presParOf" srcId="{9444520A-A19D-47AD-9C34-66094C1DCD2E}" destId="{609CDB26-3D37-4841-A252-80847CC49AAF}" srcOrd="0" destOrd="0" presId="urn:microsoft.com/office/officeart/2018/2/layout/IconCircleList"/>
    <dgm:cxn modelId="{2BD3390A-B91B-5648-8244-AA7B63AEC71F}" type="presParOf" srcId="{9444520A-A19D-47AD-9C34-66094C1DCD2E}" destId="{5718FB26-8DCB-4ABF-AE55-478F4082145F}" srcOrd="1" destOrd="0" presId="urn:microsoft.com/office/officeart/2018/2/layout/IconCircleList"/>
    <dgm:cxn modelId="{321626A8-819B-AF4B-A7EA-0F3B5604766C}" type="presParOf" srcId="{9444520A-A19D-47AD-9C34-66094C1DCD2E}" destId="{F0A729D7-CCFB-4EBE-8C4D-2E3BAC066D43}" srcOrd="2" destOrd="0" presId="urn:microsoft.com/office/officeart/2018/2/layout/IconCircleList"/>
    <dgm:cxn modelId="{57568B77-7BD5-1143-A8DA-60F81F3A60B3}" type="presParOf" srcId="{9444520A-A19D-47AD-9C34-66094C1DCD2E}" destId="{AF2F73AB-53E6-44A1-AA71-1A8EC033339A}" srcOrd="3" destOrd="0" presId="urn:microsoft.com/office/officeart/2018/2/layout/IconCircleList"/>
    <dgm:cxn modelId="{5C515F59-9575-524B-88CF-C679EDD7C753}" type="presParOf" srcId="{1F2F7924-4DD6-4C66-B103-15B4D0CAD33F}" destId="{0B67795E-EE11-4133-862A-C15176BD18D8}" srcOrd="5" destOrd="0" presId="urn:microsoft.com/office/officeart/2018/2/layout/IconCircleList"/>
    <dgm:cxn modelId="{E0C37246-8C6D-C34B-B4D1-FEEDEBA757A0}" type="presParOf" srcId="{1F2F7924-4DD6-4C66-B103-15B4D0CAD33F}" destId="{509F2EB4-920E-483F-B5EE-30AB5F161BB5}" srcOrd="6" destOrd="0" presId="urn:microsoft.com/office/officeart/2018/2/layout/IconCircleList"/>
    <dgm:cxn modelId="{68D37844-48AF-554A-974A-8CADBF5E022E}" type="presParOf" srcId="{509F2EB4-920E-483F-B5EE-30AB5F161BB5}" destId="{DD244C67-7CE1-4CBA-A53E-FE66ACAAE4AD}" srcOrd="0" destOrd="0" presId="urn:microsoft.com/office/officeart/2018/2/layout/IconCircleList"/>
    <dgm:cxn modelId="{A6087107-B469-114A-829E-EE9323CEEF9D}" type="presParOf" srcId="{509F2EB4-920E-483F-B5EE-30AB5F161BB5}" destId="{ED5DC598-AC00-43C6-92D4-46721F4787EB}" srcOrd="1" destOrd="0" presId="urn:microsoft.com/office/officeart/2018/2/layout/IconCircleList"/>
    <dgm:cxn modelId="{736CD5D4-FC2B-984F-8AE7-7141A49E08AC}" type="presParOf" srcId="{509F2EB4-920E-483F-B5EE-30AB5F161BB5}" destId="{48144498-AD76-43EA-9E25-E59194AFABC9}" srcOrd="2" destOrd="0" presId="urn:microsoft.com/office/officeart/2018/2/layout/IconCircleList"/>
    <dgm:cxn modelId="{FB796F85-ABB0-C943-BA1D-C5176E4401A4}" type="presParOf" srcId="{509F2EB4-920E-483F-B5EE-30AB5F161BB5}" destId="{1EC84CE7-8564-4D84-BEE2-0F317E6B50C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8EFD850-FA94-4E39-98BB-46F0662E6EE4}"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2636523D-42B0-4839-A34D-56F15BC0938D}">
      <dgm:prSet/>
      <dgm:spPr/>
      <dgm:t>
        <a:bodyPr/>
        <a:lstStyle/>
        <a:p>
          <a:r>
            <a:rPr lang="en-US"/>
            <a:t>•Multi-tenant networks, in a nutshell, are datacenter network that are logically divided into smaller, isolated networks.</a:t>
          </a:r>
        </a:p>
      </dgm:t>
    </dgm:pt>
    <dgm:pt modelId="{7F4B51D9-1FB7-4053-9678-41F72CDA309F}" type="parTrans" cxnId="{F4F64FF2-6AFE-452E-A205-DB678FC87CB3}">
      <dgm:prSet/>
      <dgm:spPr/>
      <dgm:t>
        <a:bodyPr/>
        <a:lstStyle/>
        <a:p>
          <a:endParaRPr lang="en-US"/>
        </a:p>
      </dgm:t>
    </dgm:pt>
    <dgm:pt modelId="{77F771A7-488D-4250-B198-82DF4E7C5769}" type="sibTrans" cxnId="{F4F64FF2-6AFE-452E-A205-DB678FC87CB3}">
      <dgm:prSet/>
      <dgm:spPr/>
      <dgm:t>
        <a:bodyPr/>
        <a:lstStyle/>
        <a:p>
          <a:endParaRPr lang="en-US"/>
        </a:p>
      </dgm:t>
    </dgm:pt>
    <dgm:pt modelId="{CB9657A2-EA4F-47E1-84B8-53E702358878}">
      <dgm:prSet/>
      <dgm:spPr/>
      <dgm:t>
        <a:bodyPr/>
        <a:lstStyle/>
        <a:p>
          <a:r>
            <a:rPr lang="en-US"/>
            <a:t>•They share the physical network gear but operate on their own network without visibility into the other logical networks</a:t>
          </a:r>
        </a:p>
      </dgm:t>
    </dgm:pt>
    <dgm:pt modelId="{AEF620A6-3817-481E-AA2A-69F05279C3B0}" type="parTrans" cxnId="{2C0D8BEA-DA60-4BAE-AA36-A241321C9BC8}">
      <dgm:prSet/>
      <dgm:spPr/>
      <dgm:t>
        <a:bodyPr/>
        <a:lstStyle/>
        <a:p>
          <a:endParaRPr lang="en-US"/>
        </a:p>
      </dgm:t>
    </dgm:pt>
    <dgm:pt modelId="{657F685B-72D3-45D2-B9BB-CB471B6EE1F9}" type="sibTrans" cxnId="{2C0D8BEA-DA60-4BAE-AA36-A241321C9BC8}">
      <dgm:prSet/>
      <dgm:spPr/>
      <dgm:t>
        <a:bodyPr/>
        <a:lstStyle/>
        <a:p>
          <a:endParaRPr lang="en-US"/>
        </a:p>
      </dgm:t>
    </dgm:pt>
    <dgm:pt modelId="{01BFFE51-F504-44AA-B8EC-0E5CC90D5A64}">
      <dgm:prSet/>
      <dgm:spPr/>
      <dgm:t>
        <a:bodyPr/>
        <a:lstStyle/>
        <a:p>
          <a:r>
            <a:rPr lang="en-US"/>
            <a:t>• The multi-tenant nature of cloud deployment requires logical design that partition and segregated client/customer data.</a:t>
          </a:r>
        </a:p>
      </dgm:t>
    </dgm:pt>
    <dgm:pt modelId="{DCC65E9E-F147-42CB-8F43-43271733F8A9}" type="parTrans" cxnId="{6F840D7B-87A8-4C17-9ED4-A72CD5FB8248}">
      <dgm:prSet/>
      <dgm:spPr/>
      <dgm:t>
        <a:bodyPr/>
        <a:lstStyle/>
        <a:p>
          <a:endParaRPr lang="en-US"/>
        </a:p>
      </dgm:t>
    </dgm:pt>
    <dgm:pt modelId="{11E37565-C290-43B2-82AB-C5574A9D0B6B}" type="sibTrans" cxnId="{6F840D7B-87A8-4C17-9ED4-A72CD5FB8248}">
      <dgm:prSet/>
      <dgm:spPr/>
      <dgm:t>
        <a:bodyPr/>
        <a:lstStyle/>
        <a:p>
          <a:endParaRPr lang="en-US"/>
        </a:p>
      </dgm:t>
    </dgm:pt>
    <dgm:pt modelId="{FD3C8DB9-3715-4008-B07E-7E4A1B375C7A}">
      <dgm:prSet/>
      <dgm:spPr/>
      <dgm:t>
        <a:bodyPr/>
        <a:lstStyle/>
        <a:p>
          <a:r>
            <a:rPr lang="en-US"/>
            <a:t>• Failure to do so can result in the unauthorized access, viewing or modification of tenant data.</a:t>
          </a:r>
        </a:p>
      </dgm:t>
    </dgm:pt>
    <dgm:pt modelId="{C4EF8D88-AA62-4FD8-8B1D-994D198B74EA}" type="parTrans" cxnId="{2D8267BB-71FA-48A2-9469-2345020D4B46}">
      <dgm:prSet/>
      <dgm:spPr/>
      <dgm:t>
        <a:bodyPr/>
        <a:lstStyle/>
        <a:p>
          <a:endParaRPr lang="en-US"/>
        </a:p>
      </dgm:t>
    </dgm:pt>
    <dgm:pt modelId="{C1A350ED-E646-4FCE-BC6F-1A6BB62151A2}" type="sibTrans" cxnId="{2D8267BB-71FA-48A2-9469-2345020D4B46}">
      <dgm:prSet/>
      <dgm:spPr/>
      <dgm:t>
        <a:bodyPr/>
        <a:lstStyle/>
        <a:p>
          <a:endParaRPr lang="en-US"/>
        </a:p>
      </dgm:t>
    </dgm:pt>
    <dgm:pt modelId="{03191598-D30E-43ED-819E-685F78F2667F}" type="pres">
      <dgm:prSet presAssocID="{28EFD850-FA94-4E39-98BB-46F0662E6EE4}" presName="root" presStyleCnt="0">
        <dgm:presLayoutVars>
          <dgm:dir/>
          <dgm:resizeHandles val="exact"/>
        </dgm:presLayoutVars>
      </dgm:prSet>
      <dgm:spPr/>
    </dgm:pt>
    <dgm:pt modelId="{04E6930B-60B6-4AA9-94DD-201B213E7BF9}" type="pres">
      <dgm:prSet presAssocID="{2636523D-42B0-4839-A34D-56F15BC0938D}" presName="compNode" presStyleCnt="0"/>
      <dgm:spPr/>
    </dgm:pt>
    <dgm:pt modelId="{EDDF787A-B1C0-4795-81E7-298E7B049174}" type="pres">
      <dgm:prSet presAssocID="{2636523D-42B0-4839-A34D-56F15BC0938D}" presName="bgRect" presStyleLbl="bgShp" presStyleIdx="0" presStyleCnt="4"/>
      <dgm:spPr/>
    </dgm:pt>
    <dgm:pt modelId="{5B7EC975-A5D4-4E3B-9DBC-684D6DBB8F2F}" type="pres">
      <dgm:prSet presAssocID="{2636523D-42B0-4839-A34D-56F15BC093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775763DA-0F9C-4906-882E-5F9EE63FBF89}" type="pres">
      <dgm:prSet presAssocID="{2636523D-42B0-4839-A34D-56F15BC0938D}" presName="spaceRect" presStyleCnt="0"/>
      <dgm:spPr/>
    </dgm:pt>
    <dgm:pt modelId="{2FAFA249-6AA2-46AB-809E-7F6075F8D1B0}" type="pres">
      <dgm:prSet presAssocID="{2636523D-42B0-4839-A34D-56F15BC0938D}" presName="parTx" presStyleLbl="revTx" presStyleIdx="0" presStyleCnt="4">
        <dgm:presLayoutVars>
          <dgm:chMax val="0"/>
          <dgm:chPref val="0"/>
        </dgm:presLayoutVars>
      </dgm:prSet>
      <dgm:spPr/>
    </dgm:pt>
    <dgm:pt modelId="{EBF0A6D2-1AAA-432A-B90A-0BC7A4D041E8}" type="pres">
      <dgm:prSet presAssocID="{77F771A7-488D-4250-B198-82DF4E7C5769}" presName="sibTrans" presStyleCnt="0"/>
      <dgm:spPr/>
    </dgm:pt>
    <dgm:pt modelId="{B22FED74-A77B-4A97-8CD4-E2D68BDF9E5E}" type="pres">
      <dgm:prSet presAssocID="{CB9657A2-EA4F-47E1-84B8-53E702358878}" presName="compNode" presStyleCnt="0"/>
      <dgm:spPr/>
    </dgm:pt>
    <dgm:pt modelId="{8E72B393-3FE3-46E6-BE43-5D435A975D9A}" type="pres">
      <dgm:prSet presAssocID="{CB9657A2-EA4F-47E1-84B8-53E702358878}" presName="bgRect" presStyleLbl="bgShp" presStyleIdx="1" presStyleCnt="4"/>
      <dgm:spPr/>
    </dgm:pt>
    <dgm:pt modelId="{D4897AE9-B745-4E6A-9270-EF2CB9C4CA75}" type="pres">
      <dgm:prSet presAssocID="{CB9657A2-EA4F-47E1-84B8-53E7023588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8471067B-F277-4B67-A77E-82509A7F28B6}" type="pres">
      <dgm:prSet presAssocID="{CB9657A2-EA4F-47E1-84B8-53E702358878}" presName="spaceRect" presStyleCnt="0"/>
      <dgm:spPr/>
    </dgm:pt>
    <dgm:pt modelId="{F98454CC-0910-4E08-8D1A-354F74F0EF82}" type="pres">
      <dgm:prSet presAssocID="{CB9657A2-EA4F-47E1-84B8-53E702358878}" presName="parTx" presStyleLbl="revTx" presStyleIdx="1" presStyleCnt="4">
        <dgm:presLayoutVars>
          <dgm:chMax val="0"/>
          <dgm:chPref val="0"/>
        </dgm:presLayoutVars>
      </dgm:prSet>
      <dgm:spPr/>
    </dgm:pt>
    <dgm:pt modelId="{D2FDE7EC-E525-4D9A-80D7-77BA3FFC21AF}" type="pres">
      <dgm:prSet presAssocID="{657F685B-72D3-45D2-B9BB-CB471B6EE1F9}" presName="sibTrans" presStyleCnt="0"/>
      <dgm:spPr/>
    </dgm:pt>
    <dgm:pt modelId="{913BEA2E-7D9F-4803-9890-3A7033F79AA5}" type="pres">
      <dgm:prSet presAssocID="{01BFFE51-F504-44AA-B8EC-0E5CC90D5A64}" presName="compNode" presStyleCnt="0"/>
      <dgm:spPr/>
    </dgm:pt>
    <dgm:pt modelId="{73B3A9F3-7F23-49F8-944D-FF2627365360}" type="pres">
      <dgm:prSet presAssocID="{01BFFE51-F504-44AA-B8EC-0E5CC90D5A64}" presName="bgRect" presStyleLbl="bgShp" presStyleIdx="2" presStyleCnt="4"/>
      <dgm:spPr/>
    </dgm:pt>
    <dgm:pt modelId="{50EB470B-2F96-4979-B9C3-ABEC565D656D}" type="pres">
      <dgm:prSet presAssocID="{01BFFE51-F504-44AA-B8EC-0E5CC90D5A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5F2F177-1091-4C22-B9EE-32F124D9E658}" type="pres">
      <dgm:prSet presAssocID="{01BFFE51-F504-44AA-B8EC-0E5CC90D5A64}" presName="spaceRect" presStyleCnt="0"/>
      <dgm:spPr/>
    </dgm:pt>
    <dgm:pt modelId="{061DB777-D66F-49F7-AAFD-7931189FEAC0}" type="pres">
      <dgm:prSet presAssocID="{01BFFE51-F504-44AA-B8EC-0E5CC90D5A64}" presName="parTx" presStyleLbl="revTx" presStyleIdx="2" presStyleCnt="4">
        <dgm:presLayoutVars>
          <dgm:chMax val="0"/>
          <dgm:chPref val="0"/>
        </dgm:presLayoutVars>
      </dgm:prSet>
      <dgm:spPr/>
    </dgm:pt>
    <dgm:pt modelId="{028DF17E-6586-450C-8628-9F94A471B949}" type="pres">
      <dgm:prSet presAssocID="{11E37565-C290-43B2-82AB-C5574A9D0B6B}" presName="sibTrans" presStyleCnt="0"/>
      <dgm:spPr/>
    </dgm:pt>
    <dgm:pt modelId="{60A753D5-5489-4143-9CCA-4C9BDDC83C5D}" type="pres">
      <dgm:prSet presAssocID="{FD3C8DB9-3715-4008-B07E-7E4A1B375C7A}" presName="compNode" presStyleCnt="0"/>
      <dgm:spPr/>
    </dgm:pt>
    <dgm:pt modelId="{E15A055B-D05D-4357-A898-B200549FDAF3}" type="pres">
      <dgm:prSet presAssocID="{FD3C8DB9-3715-4008-B07E-7E4A1B375C7A}" presName="bgRect" presStyleLbl="bgShp" presStyleIdx="3" presStyleCnt="4"/>
      <dgm:spPr/>
    </dgm:pt>
    <dgm:pt modelId="{49064726-28DE-4A4B-8855-7296BC6B557A}" type="pres">
      <dgm:prSet presAssocID="{FD3C8DB9-3715-4008-B07E-7E4A1B375C7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rbidden"/>
        </a:ext>
      </dgm:extLst>
    </dgm:pt>
    <dgm:pt modelId="{C11CBF86-FE52-4C0A-AF5E-C8001110CE73}" type="pres">
      <dgm:prSet presAssocID="{FD3C8DB9-3715-4008-B07E-7E4A1B375C7A}" presName="spaceRect" presStyleCnt="0"/>
      <dgm:spPr/>
    </dgm:pt>
    <dgm:pt modelId="{AA37CFD7-9FB3-4FFF-ADCB-979403A491E4}" type="pres">
      <dgm:prSet presAssocID="{FD3C8DB9-3715-4008-B07E-7E4A1B375C7A}" presName="parTx" presStyleLbl="revTx" presStyleIdx="3" presStyleCnt="4">
        <dgm:presLayoutVars>
          <dgm:chMax val="0"/>
          <dgm:chPref val="0"/>
        </dgm:presLayoutVars>
      </dgm:prSet>
      <dgm:spPr/>
    </dgm:pt>
  </dgm:ptLst>
  <dgm:cxnLst>
    <dgm:cxn modelId="{3B0D330B-E3AF-9142-A8B7-819C31808E57}" type="presOf" srcId="{2636523D-42B0-4839-A34D-56F15BC0938D}" destId="{2FAFA249-6AA2-46AB-809E-7F6075F8D1B0}" srcOrd="0" destOrd="0" presId="urn:microsoft.com/office/officeart/2018/2/layout/IconVerticalSolidList"/>
    <dgm:cxn modelId="{2C756913-9B2D-C945-8384-17B074CDA3D6}" type="presOf" srcId="{28EFD850-FA94-4E39-98BB-46F0662E6EE4}" destId="{03191598-D30E-43ED-819E-685F78F2667F}" srcOrd="0" destOrd="0" presId="urn:microsoft.com/office/officeart/2018/2/layout/IconVerticalSolidList"/>
    <dgm:cxn modelId="{5D739D65-322F-FB4D-8BE3-EB2B5F283446}" type="presOf" srcId="{01BFFE51-F504-44AA-B8EC-0E5CC90D5A64}" destId="{061DB777-D66F-49F7-AAFD-7931189FEAC0}" srcOrd="0" destOrd="0" presId="urn:microsoft.com/office/officeart/2018/2/layout/IconVerticalSolidList"/>
    <dgm:cxn modelId="{6F840D7B-87A8-4C17-9ED4-A72CD5FB8248}" srcId="{28EFD850-FA94-4E39-98BB-46F0662E6EE4}" destId="{01BFFE51-F504-44AA-B8EC-0E5CC90D5A64}" srcOrd="2" destOrd="0" parTransId="{DCC65E9E-F147-42CB-8F43-43271733F8A9}" sibTransId="{11E37565-C290-43B2-82AB-C5574A9D0B6B}"/>
    <dgm:cxn modelId="{A1ECFFAA-DF1D-F24E-AFE1-95D5264EE5D8}" type="presOf" srcId="{FD3C8DB9-3715-4008-B07E-7E4A1B375C7A}" destId="{AA37CFD7-9FB3-4FFF-ADCB-979403A491E4}" srcOrd="0" destOrd="0" presId="urn:microsoft.com/office/officeart/2018/2/layout/IconVerticalSolidList"/>
    <dgm:cxn modelId="{2D8267BB-71FA-48A2-9469-2345020D4B46}" srcId="{28EFD850-FA94-4E39-98BB-46F0662E6EE4}" destId="{FD3C8DB9-3715-4008-B07E-7E4A1B375C7A}" srcOrd="3" destOrd="0" parTransId="{C4EF8D88-AA62-4FD8-8B1D-994D198B74EA}" sibTransId="{C1A350ED-E646-4FCE-BC6F-1A6BB62151A2}"/>
    <dgm:cxn modelId="{D410D3CD-E96F-4846-AC1C-C2553713570B}" type="presOf" srcId="{CB9657A2-EA4F-47E1-84B8-53E702358878}" destId="{F98454CC-0910-4E08-8D1A-354F74F0EF82}" srcOrd="0" destOrd="0" presId="urn:microsoft.com/office/officeart/2018/2/layout/IconVerticalSolidList"/>
    <dgm:cxn modelId="{2C0D8BEA-DA60-4BAE-AA36-A241321C9BC8}" srcId="{28EFD850-FA94-4E39-98BB-46F0662E6EE4}" destId="{CB9657A2-EA4F-47E1-84B8-53E702358878}" srcOrd="1" destOrd="0" parTransId="{AEF620A6-3817-481E-AA2A-69F05279C3B0}" sibTransId="{657F685B-72D3-45D2-B9BB-CB471B6EE1F9}"/>
    <dgm:cxn modelId="{F4F64FF2-6AFE-452E-A205-DB678FC87CB3}" srcId="{28EFD850-FA94-4E39-98BB-46F0662E6EE4}" destId="{2636523D-42B0-4839-A34D-56F15BC0938D}" srcOrd="0" destOrd="0" parTransId="{7F4B51D9-1FB7-4053-9678-41F72CDA309F}" sibTransId="{77F771A7-488D-4250-B198-82DF4E7C5769}"/>
    <dgm:cxn modelId="{04275F43-F2FE-5549-85AC-99262770AF76}" type="presParOf" srcId="{03191598-D30E-43ED-819E-685F78F2667F}" destId="{04E6930B-60B6-4AA9-94DD-201B213E7BF9}" srcOrd="0" destOrd="0" presId="urn:microsoft.com/office/officeart/2018/2/layout/IconVerticalSolidList"/>
    <dgm:cxn modelId="{F81D00A0-73D1-6C41-B4AA-3F7803D675E0}" type="presParOf" srcId="{04E6930B-60B6-4AA9-94DD-201B213E7BF9}" destId="{EDDF787A-B1C0-4795-81E7-298E7B049174}" srcOrd="0" destOrd="0" presId="urn:microsoft.com/office/officeart/2018/2/layout/IconVerticalSolidList"/>
    <dgm:cxn modelId="{16DAB5D3-C492-724A-861B-97CD23EEF00E}" type="presParOf" srcId="{04E6930B-60B6-4AA9-94DD-201B213E7BF9}" destId="{5B7EC975-A5D4-4E3B-9DBC-684D6DBB8F2F}" srcOrd="1" destOrd="0" presId="urn:microsoft.com/office/officeart/2018/2/layout/IconVerticalSolidList"/>
    <dgm:cxn modelId="{AC782CBC-1081-C14A-8FD1-527B11A0B6E0}" type="presParOf" srcId="{04E6930B-60B6-4AA9-94DD-201B213E7BF9}" destId="{775763DA-0F9C-4906-882E-5F9EE63FBF89}" srcOrd="2" destOrd="0" presId="urn:microsoft.com/office/officeart/2018/2/layout/IconVerticalSolidList"/>
    <dgm:cxn modelId="{60F6C2B6-B85E-BB4E-A179-15CA8E3BD4DA}" type="presParOf" srcId="{04E6930B-60B6-4AA9-94DD-201B213E7BF9}" destId="{2FAFA249-6AA2-46AB-809E-7F6075F8D1B0}" srcOrd="3" destOrd="0" presId="urn:microsoft.com/office/officeart/2018/2/layout/IconVerticalSolidList"/>
    <dgm:cxn modelId="{BAE52D32-CC33-8B46-89AB-49B1FAA3A1B7}" type="presParOf" srcId="{03191598-D30E-43ED-819E-685F78F2667F}" destId="{EBF0A6D2-1AAA-432A-B90A-0BC7A4D041E8}" srcOrd="1" destOrd="0" presId="urn:microsoft.com/office/officeart/2018/2/layout/IconVerticalSolidList"/>
    <dgm:cxn modelId="{C1AA1520-B837-784D-BCC0-C956D537DD8C}" type="presParOf" srcId="{03191598-D30E-43ED-819E-685F78F2667F}" destId="{B22FED74-A77B-4A97-8CD4-E2D68BDF9E5E}" srcOrd="2" destOrd="0" presId="urn:microsoft.com/office/officeart/2018/2/layout/IconVerticalSolidList"/>
    <dgm:cxn modelId="{6FA0DED1-BE7E-B34D-BF21-1A191F36D130}" type="presParOf" srcId="{B22FED74-A77B-4A97-8CD4-E2D68BDF9E5E}" destId="{8E72B393-3FE3-46E6-BE43-5D435A975D9A}" srcOrd="0" destOrd="0" presId="urn:microsoft.com/office/officeart/2018/2/layout/IconVerticalSolidList"/>
    <dgm:cxn modelId="{1BBD6FFB-D429-CE40-8CD3-DC77480A25B4}" type="presParOf" srcId="{B22FED74-A77B-4A97-8CD4-E2D68BDF9E5E}" destId="{D4897AE9-B745-4E6A-9270-EF2CB9C4CA75}" srcOrd="1" destOrd="0" presId="urn:microsoft.com/office/officeart/2018/2/layout/IconVerticalSolidList"/>
    <dgm:cxn modelId="{F6A11060-D623-7B4B-A863-D3DD01A8791E}" type="presParOf" srcId="{B22FED74-A77B-4A97-8CD4-E2D68BDF9E5E}" destId="{8471067B-F277-4B67-A77E-82509A7F28B6}" srcOrd="2" destOrd="0" presId="urn:microsoft.com/office/officeart/2018/2/layout/IconVerticalSolidList"/>
    <dgm:cxn modelId="{F5C66661-516E-5C47-9F28-2F8FDFA41E5F}" type="presParOf" srcId="{B22FED74-A77B-4A97-8CD4-E2D68BDF9E5E}" destId="{F98454CC-0910-4E08-8D1A-354F74F0EF82}" srcOrd="3" destOrd="0" presId="urn:microsoft.com/office/officeart/2018/2/layout/IconVerticalSolidList"/>
    <dgm:cxn modelId="{33367D68-692D-7345-A1F8-44710E8AA462}" type="presParOf" srcId="{03191598-D30E-43ED-819E-685F78F2667F}" destId="{D2FDE7EC-E525-4D9A-80D7-77BA3FFC21AF}" srcOrd="3" destOrd="0" presId="urn:microsoft.com/office/officeart/2018/2/layout/IconVerticalSolidList"/>
    <dgm:cxn modelId="{6A28A5F1-CF61-314A-9E34-C7050DD703FB}" type="presParOf" srcId="{03191598-D30E-43ED-819E-685F78F2667F}" destId="{913BEA2E-7D9F-4803-9890-3A7033F79AA5}" srcOrd="4" destOrd="0" presId="urn:microsoft.com/office/officeart/2018/2/layout/IconVerticalSolidList"/>
    <dgm:cxn modelId="{6FD75D3F-54EC-3C44-B5B0-4CE6AD39BA39}" type="presParOf" srcId="{913BEA2E-7D9F-4803-9890-3A7033F79AA5}" destId="{73B3A9F3-7F23-49F8-944D-FF2627365360}" srcOrd="0" destOrd="0" presId="urn:microsoft.com/office/officeart/2018/2/layout/IconVerticalSolidList"/>
    <dgm:cxn modelId="{A10339C2-0FE6-604D-98AB-7C48D4474EEF}" type="presParOf" srcId="{913BEA2E-7D9F-4803-9890-3A7033F79AA5}" destId="{50EB470B-2F96-4979-B9C3-ABEC565D656D}" srcOrd="1" destOrd="0" presId="urn:microsoft.com/office/officeart/2018/2/layout/IconVerticalSolidList"/>
    <dgm:cxn modelId="{B58593FB-7569-9B47-87B4-5DB471C2C115}" type="presParOf" srcId="{913BEA2E-7D9F-4803-9890-3A7033F79AA5}" destId="{05F2F177-1091-4C22-B9EE-32F124D9E658}" srcOrd="2" destOrd="0" presId="urn:microsoft.com/office/officeart/2018/2/layout/IconVerticalSolidList"/>
    <dgm:cxn modelId="{1863A5F8-4BD2-614C-9A2A-888552FD0CC8}" type="presParOf" srcId="{913BEA2E-7D9F-4803-9890-3A7033F79AA5}" destId="{061DB777-D66F-49F7-AAFD-7931189FEAC0}" srcOrd="3" destOrd="0" presId="urn:microsoft.com/office/officeart/2018/2/layout/IconVerticalSolidList"/>
    <dgm:cxn modelId="{60D2F7C5-D28C-3644-9B20-F62474C72B41}" type="presParOf" srcId="{03191598-D30E-43ED-819E-685F78F2667F}" destId="{028DF17E-6586-450C-8628-9F94A471B949}" srcOrd="5" destOrd="0" presId="urn:microsoft.com/office/officeart/2018/2/layout/IconVerticalSolidList"/>
    <dgm:cxn modelId="{96C0BD56-4853-194F-9D16-3DC179B3DBE0}" type="presParOf" srcId="{03191598-D30E-43ED-819E-685F78F2667F}" destId="{60A753D5-5489-4143-9CCA-4C9BDDC83C5D}" srcOrd="6" destOrd="0" presId="urn:microsoft.com/office/officeart/2018/2/layout/IconVerticalSolidList"/>
    <dgm:cxn modelId="{036D1052-FBA5-884D-9AD6-90CE941FDE39}" type="presParOf" srcId="{60A753D5-5489-4143-9CCA-4C9BDDC83C5D}" destId="{E15A055B-D05D-4357-A898-B200549FDAF3}" srcOrd="0" destOrd="0" presId="urn:microsoft.com/office/officeart/2018/2/layout/IconVerticalSolidList"/>
    <dgm:cxn modelId="{4141909D-9021-3D40-891A-78318FEE8DDF}" type="presParOf" srcId="{60A753D5-5489-4143-9CCA-4C9BDDC83C5D}" destId="{49064726-28DE-4A4B-8855-7296BC6B557A}" srcOrd="1" destOrd="0" presId="urn:microsoft.com/office/officeart/2018/2/layout/IconVerticalSolidList"/>
    <dgm:cxn modelId="{728A6213-3BC3-FC4A-8A7B-C22BE62FBFBB}" type="presParOf" srcId="{60A753D5-5489-4143-9CCA-4C9BDDC83C5D}" destId="{C11CBF86-FE52-4C0A-AF5E-C8001110CE73}" srcOrd="2" destOrd="0" presId="urn:microsoft.com/office/officeart/2018/2/layout/IconVerticalSolidList"/>
    <dgm:cxn modelId="{FD596F7A-6F39-9A4F-BFB1-9D627BE5BD99}" type="presParOf" srcId="{60A753D5-5489-4143-9CCA-4C9BDDC83C5D}" destId="{AA37CFD7-9FB3-4FFF-ADCB-979403A491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CC3455C-B61E-40E1-9B78-C12FB9023803}"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6788294-F55F-4386-88D8-DF7419782F48}">
      <dgm:prSet/>
      <dgm:spPr/>
      <dgm:t>
        <a:bodyPr/>
        <a:lstStyle/>
        <a:p>
          <a:r>
            <a:rPr lang="en-US"/>
            <a:t>The environmental design must account for: </a:t>
          </a:r>
        </a:p>
      </dgm:t>
    </dgm:pt>
    <dgm:pt modelId="{0D3C06FF-042F-424B-A266-DB4E1B9CA8F7}" type="parTrans" cxnId="{62B9058A-1AC8-4CE6-B84B-F50EB80EBDFE}">
      <dgm:prSet/>
      <dgm:spPr/>
      <dgm:t>
        <a:bodyPr/>
        <a:lstStyle/>
        <a:p>
          <a:endParaRPr lang="en-US"/>
        </a:p>
      </dgm:t>
    </dgm:pt>
    <dgm:pt modelId="{637C7823-EDF2-4290-9860-259B19A46000}" type="sibTrans" cxnId="{62B9058A-1AC8-4CE6-B84B-F50EB80EBDFE}">
      <dgm:prSet/>
      <dgm:spPr/>
      <dgm:t>
        <a:bodyPr/>
        <a:lstStyle/>
        <a:p>
          <a:endParaRPr lang="en-US"/>
        </a:p>
      </dgm:t>
    </dgm:pt>
    <dgm:pt modelId="{A4B7EE9F-8459-4564-91B8-D1E5BFDBE3D3}">
      <dgm:prSet/>
      <dgm:spPr/>
      <dgm:t>
        <a:bodyPr/>
        <a:lstStyle/>
        <a:p>
          <a:r>
            <a:rPr lang="en-US"/>
            <a:t>1. Adequate heating</a:t>
          </a:r>
        </a:p>
      </dgm:t>
    </dgm:pt>
    <dgm:pt modelId="{E6B3AA18-7869-4CEB-8A1B-37575C319752}" type="parTrans" cxnId="{9E83CDC6-BC3C-462D-82E7-8D3B71E8EF31}">
      <dgm:prSet/>
      <dgm:spPr/>
      <dgm:t>
        <a:bodyPr/>
        <a:lstStyle/>
        <a:p>
          <a:endParaRPr lang="en-US"/>
        </a:p>
      </dgm:t>
    </dgm:pt>
    <dgm:pt modelId="{F6574E2A-0C74-4206-88FA-003AC95A09D8}" type="sibTrans" cxnId="{9E83CDC6-BC3C-462D-82E7-8D3B71E8EF31}">
      <dgm:prSet/>
      <dgm:spPr/>
      <dgm:t>
        <a:bodyPr/>
        <a:lstStyle/>
        <a:p>
          <a:endParaRPr lang="en-US"/>
        </a:p>
      </dgm:t>
    </dgm:pt>
    <dgm:pt modelId="{535FAD49-EEE3-4C94-9817-E3FB3105FFA8}">
      <dgm:prSet/>
      <dgm:spPr/>
      <dgm:t>
        <a:bodyPr/>
        <a:lstStyle/>
        <a:p>
          <a:r>
            <a:rPr lang="en-US"/>
            <a:t>2. Ventilation</a:t>
          </a:r>
        </a:p>
      </dgm:t>
    </dgm:pt>
    <dgm:pt modelId="{CF808804-80C5-4BD1-A875-A658508A8904}" type="parTrans" cxnId="{05CE5AA7-4986-416E-A61A-C8EF41B5A42B}">
      <dgm:prSet/>
      <dgm:spPr/>
      <dgm:t>
        <a:bodyPr/>
        <a:lstStyle/>
        <a:p>
          <a:endParaRPr lang="en-US"/>
        </a:p>
      </dgm:t>
    </dgm:pt>
    <dgm:pt modelId="{0CD98641-4071-41D0-A7F9-A8AAF47DAC82}" type="sibTrans" cxnId="{05CE5AA7-4986-416E-A61A-C8EF41B5A42B}">
      <dgm:prSet/>
      <dgm:spPr/>
      <dgm:t>
        <a:bodyPr/>
        <a:lstStyle/>
        <a:p>
          <a:endParaRPr lang="en-US"/>
        </a:p>
      </dgm:t>
    </dgm:pt>
    <dgm:pt modelId="{E31A6AD5-4EA4-4D98-A964-745696BBCE43}">
      <dgm:prSet/>
      <dgm:spPr/>
      <dgm:t>
        <a:bodyPr/>
        <a:lstStyle/>
        <a:p>
          <a:r>
            <a:rPr lang="en-US"/>
            <a:t>3. Air conditioning</a:t>
          </a:r>
        </a:p>
      </dgm:t>
    </dgm:pt>
    <dgm:pt modelId="{0780A6B1-7D0B-4124-91AD-FCBD6BDFA8D8}" type="parTrans" cxnId="{B77CC8BF-33A6-452D-9E4F-CE51389D5334}">
      <dgm:prSet/>
      <dgm:spPr/>
      <dgm:t>
        <a:bodyPr/>
        <a:lstStyle/>
        <a:p>
          <a:endParaRPr lang="en-US"/>
        </a:p>
      </dgm:t>
    </dgm:pt>
    <dgm:pt modelId="{D6F8CB8D-276A-43EB-BCFB-E087E02F14BA}" type="sibTrans" cxnId="{B77CC8BF-33A6-452D-9E4F-CE51389D5334}">
      <dgm:prSet/>
      <dgm:spPr/>
      <dgm:t>
        <a:bodyPr/>
        <a:lstStyle/>
        <a:p>
          <a:endParaRPr lang="en-US"/>
        </a:p>
      </dgm:t>
    </dgm:pt>
    <dgm:pt modelId="{B2725AE1-A535-4D33-A882-096DD22757D9}">
      <dgm:prSet/>
      <dgm:spPr/>
      <dgm:t>
        <a:bodyPr/>
        <a:lstStyle/>
        <a:p>
          <a:r>
            <a:rPr lang="en-US"/>
            <a:t>4. Power with adequate conditioning</a:t>
          </a:r>
        </a:p>
      </dgm:t>
    </dgm:pt>
    <dgm:pt modelId="{FBC87A6E-3C98-40F8-A176-FD2A53E3E4EE}" type="parTrans" cxnId="{37505563-691C-48BE-884E-2B029A70CEC7}">
      <dgm:prSet/>
      <dgm:spPr/>
      <dgm:t>
        <a:bodyPr/>
        <a:lstStyle/>
        <a:p>
          <a:endParaRPr lang="en-US"/>
        </a:p>
      </dgm:t>
    </dgm:pt>
    <dgm:pt modelId="{2FCF3E92-C930-4814-8CFA-D48AD4CBCB81}" type="sibTrans" cxnId="{37505563-691C-48BE-884E-2B029A70CEC7}">
      <dgm:prSet/>
      <dgm:spPr/>
      <dgm:t>
        <a:bodyPr/>
        <a:lstStyle/>
        <a:p>
          <a:endParaRPr lang="en-US"/>
        </a:p>
      </dgm:t>
    </dgm:pt>
    <dgm:pt modelId="{AA413254-3C2B-4DD5-9125-0E98412E42BB}">
      <dgm:prSet/>
      <dgm:spPr/>
      <dgm:t>
        <a:bodyPr/>
        <a:lstStyle/>
        <a:p>
          <a:r>
            <a:rPr lang="en-US"/>
            <a:t>5. Adequate Backup of power &amp; cooling</a:t>
          </a:r>
        </a:p>
      </dgm:t>
    </dgm:pt>
    <dgm:pt modelId="{B51E775D-51C1-44B0-9E38-E69898FC5E38}" type="parTrans" cxnId="{54BDCC25-E058-4EA2-BB01-919447636BFD}">
      <dgm:prSet/>
      <dgm:spPr/>
      <dgm:t>
        <a:bodyPr/>
        <a:lstStyle/>
        <a:p>
          <a:endParaRPr lang="en-US"/>
        </a:p>
      </dgm:t>
    </dgm:pt>
    <dgm:pt modelId="{6102D05C-F902-4C32-AA40-02ADB9150F3A}" type="sibTrans" cxnId="{54BDCC25-E058-4EA2-BB01-919447636BFD}">
      <dgm:prSet/>
      <dgm:spPr/>
      <dgm:t>
        <a:bodyPr/>
        <a:lstStyle/>
        <a:p>
          <a:endParaRPr lang="en-US"/>
        </a:p>
      </dgm:t>
    </dgm:pt>
    <dgm:pt modelId="{3388EFEE-FC85-C648-A0E1-607C806B23A5}" type="pres">
      <dgm:prSet presAssocID="{1CC3455C-B61E-40E1-9B78-C12FB9023803}" presName="diagram" presStyleCnt="0">
        <dgm:presLayoutVars>
          <dgm:dir/>
          <dgm:resizeHandles val="exact"/>
        </dgm:presLayoutVars>
      </dgm:prSet>
      <dgm:spPr/>
    </dgm:pt>
    <dgm:pt modelId="{5EDB5EFD-C446-4746-A888-5301DC3E5962}" type="pres">
      <dgm:prSet presAssocID="{D6788294-F55F-4386-88D8-DF7419782F48}" presName="node" presStyleLbl="node1" presStyleIdx="0" presStyleCnt="6">
        <dgm:presLayoutVars>
          <dgm:bulletEnabled val="1"/>
        </dgm:presLayoutVars>
      </dgm:prSet>
      <dgm:spPr/>
    </dgm:pt>
    <dgm:pt modelId="{71F4574F-2928-EA43-998A-A83E7A2F2199}" type="pres">
      <dgm:prSet presAssocID="{637C7823-EDF2-4290-9860-259B19A46000}" presName="sibTrans" presStyleCnt="0"/>
      <dgm:spPr/>
    </dgm:pt>
    <dgm:pt modelId="{20253B6F-0DD3-AE4D-8168-EB1D89D671BD}" type="pres">
      <dgm:prSet presAssocID="{A4B7EE9F-8459-4564-91B8-D1E5BFDBE3D3}" presName="node" presStyleLbl="node1" presStyleIdx="1" presStyleCnt="6">
        <dgm:presLayoutVars>
          <dgm:bulletEnabled val="1"/>
        </dgm:presLayoutVars>
      </dgm:prSet>
      <dgm:spPr/>
    </dgm:pt>
    <dgm:pt modelId="{C8356950-F994-7649-B0CC-26E6F4A229EB}" type="pres">
      <dgm:prSet presAssocID="{F6574E2A-0C74-4206-88FA-003AC95A09D8}" presName="sibTrans" presStyleCnt="0"/>
      <dgm:spPr/>
    </dgm:pt>
    <dgm:pt modelId="{AA219C3A-E602-3840-A672-66140AE18FF3}" type="pres">
      <dgm:prSet presAssocID="{535FAD49-EEE3-4C94-9817-E3FB3105FFA8}" presName="node" presStyleLbl="node1" presStyleIdx="2" presStyleCnt="6">
        <dgm:presLayoutVars>
          <dgm:bulletEnabled val="1"/>
        </dgm:presLayoutVars>
      </dgm:prSet>
      <dgm:spPr/>
    </dgm:pt>
    <dgm:pt modelId="{D5CE8A38-2BE5-4541-B446-7174E395337B}" type="pres">
      <dgm:prSet presAssocID="{0CD98641-4071-41D0-A7F9-A8AAF47DAC82}" presName="sibTrans" presStyleCnt="0"/>
      <dgm:spPr/>
    </dgm:pt>
    <dgm:pt modelId="{639B5C19-B587-6C49-AA71-69CE74645D1D}" type="pres">
      <dgm:prSet presAssocID="{E31A6AD5-4EA4-4D98-A964-745696BBCE43}" presName="node" presStyleLbl="node1" presStyleIdx="3" presStyleCnt="6">
        <dgm:presLayoutVars>
          <dgm:bulletEnabled val="1"/>
        </dgm:presLayoutVars>
      </dgm:prSet>
      <dgm:spPr/>
    </dgm:pt>
    <dgm:pt modelId="{7A51BE6D-049B-4A49-A686-3B354C858F74}" type="pres">
      <dgm:prSet presAssocID="{D6F8CB8D-276A-43EB-BCFB-E087E02F14BA}" presName="sibTrans" presStyleCnt="0"/>
      <dgm:spPr/>
    </dgm:pt>
    <dgm:pt modelId="{7F34BB21-F59F-C443-99F9-F410F55485EC}" type="pres">
      <dgm:prSet presAssocID="{B2725AE1-A535-4D33-A882-096DD22757D9}" presName="node" presStyleLbl="node1" presStyleIdx="4" presStyleCnt="6">
        <dgm:presLayoutVars>
          <dgm:bulletEnabled val="1"/>
        </dgm:presLayoutVars>
      </dgm:prSet>
      <dgm:spPr/>
    </dgm:pt>
    <dgm:pt modelId="{F6B78DFE-CFC0-364F-8956-0AECD54B8789}" type="pres">
      <dgm:prSet presAssocID="{2FCF3E92-C930-4814-8CFA-D48AD4CBCB81}" presName="sibTrans" presStyleCnt="0"/>
      <dgm:spPr/>
    </dgm:pt>
    <dgm:pt modelId="{0D784871-10F0-2B4F-8479-5CCEEAFEF31A}" type="pres">
      <dgm:prSet presAssocID="{AA413254-3C2B-4DD5-9125-0E98412E42BB}" presName="node" presStyleLbl="node1" presStyleIdx="5" presStyleCnt="6">
        <dgm:presLayoutVars>
          <dgm:bulletEnabled val="1"/>
        </dgm:presLayoutVars>
      </dgm:prSet>
      <dgm:spPr/>
    </dgm:pt>
  </dgm:ptLst>
  <dgm:cxnLst>
    <dgm:cxn modelId="{05669422-5E73-624C-8B3A-5AB2FD18786C}" type="presOf" srcId="{1CC3455C-B61E-40E1-9B78-C12FB9023803}" destId="{3388EFEE-FC85-C648-A0E1-607C806B23A5}" srcOrd="0" destOrd="0" presId="urn:microsoft.com/office/officeart/2005/8/layout/default"/>
    <dgm:cxn modelId="{54BDCC25-E058-4EA2-BB01-919447636BFD}" srcId="{1CC3455C-B61E-40E1-9B78-C12FB9023803}" destId="{AA413254-3C2B-4DD5-9125-0E98412E42BB}" srcOrd="5" destOrd="0" parTransId="{B51E775D-51C1-44B0-9E38-E69898FC5E38}" sibTransId="{6102D05C-F902-4C32-AA40-02ADB9150F3A}"/>
    <dgm:cxn modelId="{3649E135-DDAB-0E4F-931D-BB37982A1DDF}" type="presOf" srcId="{D6788294-F55F-4386-88D8-DF7419782F48}" destId="{5EDB5EFD-C446-4746-A888-5301DC3E5962}" srcOrd="0" destOrd="0" presId="urn:microsoft.com/office/officeart/2005/8/layout/default"/>
    <dgm:cxn modelId="{5657B839-C1A1-754E-A373-F967C7004C36}" type="presOf" srcId="{535FAD49-EEE3-4C94-9817-E3FB3105FFA8}" destId="{AA219C3A-E602-3840-A672-66140AE18FF3}" srcOrd="0" destOrd="0" presId="urn:microsoft.com/office/officeart/2005/8/layout/default"/>
    <dgm:cxn modelId="{FB76993A-44E1-FE41-B5A0-5450AB6AF0D0}" type="presOf" srcId="{E31A6AD5-4EA4-4D98-A964-745696BBCE43}" destId="{639B5C19-B587-6C49-AA71-69CE74645D1D}" srcOrd="0" destOrd="0" presId="urn:microsoft.com/office/officeart/2005/8/layout/default"/>
    <dgm:cxn modelId="{37505563-691C-48BE-884E-2B029A70CEC7}" srcId="{1CC3455C-B61E-40E1-9B78-C12FB9023803}" destId="{B2725AE1-A535-4D33-A882-096DD22757D9}" srcOrd="4" destOrd="0" parTransId="{FBC87A6E-3C98-40F8-A176-FD2A53E3E4EE}" sibTransId="{2FCF3E92-C930-4814-8CFA-D48AD4CBCB81}"/>
    <dgm:cxn modelId="{32911649-56D0-6045-8B04-8CA8FA848D2F}" type="presOf" srcId="{A4B7EE9F-8459-4564-91B8-D1E5BFDBE3D3}" destId="{20253B6F-0DD3-AE4D-8168-EB1D89D671BD}" srcOrd="0" destOrd="0" presId="urn:microsoft.com/office/officeart/2005/8/layout/default"/>
    <dgm:cxn modelId="{4DEA0F4C-4ED4-DA43-9FE1-EB35A5180A04}" type="presOf" srcId="{AA413254-3C2B-4DD5-9125-0E98412E42BB}" destId="{0D784871-10F0-2B4F-8479-5CCEEAFEF31A}" srcOrd="0" destOrd="0" presId="urn:microsoft.com/office/officeart/2005/8/layout/default"/>
    <dgm:cxn modelId="{62B9058A-1AC8-4CE6-B84B-F50EB80EBDFE}" srcId="{1CC3455C-B61E-40E1-9B78-C12FB9023803}" destId="{D6788294-F55F-4386-88D8-DF7419782F48}" srcOrd="0" destOrd="0" parTransId="{0D3C06FF-042F-424B-A266-DB4E1B9CA8F7}" sibTransId="{637C7823-EDF2-4290-9860-259B19A46000}"/>
    <dgm:cxn modelId="{7A430FA2-1964-3942-BD2D-11DB57B419BF}" type="presOf" srcId="{B2725AE1-A535-4D33-A882-096DD22757D9}" destId="{7F34BB21-F59F-C443-99F9-F410F55485EC}" srcOrd="0" destOrd="0" presId="urn:microsoft.com/office/officeart/2005/8/layout/default"/>
    <dgm:cxn modelId="{05CE5AA7-4986-416E-A61A-C8EF41B5A42B}" srcId="{1CC3455C-B61E-40E1-9B78-C12FB9023803}" destId="{535FAD49-EEE3-4C94-9817-E3FB3105FFA8}" srcOrd="2" destOrd="0" parTransId="{CF808804-80C5-4BD1-A875-A658508A8904}" sibTransId="{0CD98641-4071-41D0-A7F9-A8AAF47DAC82}"/>
    <dgm:cxn modelId="{B77CC8BF-33A6-452D-9E4F-CE51389D5334}" srcId="{1CC3455C-B61E-40E1-9B78-C12FB9023803}" destId="{E31A6AD5-4EA4-4D98-A964-745696BBCE43}" srcOrd="3" destOrd="0" parTransId="{0780A6B1-7D0B-4124-91AD-FCBD6BDFA8D8}" sibTransId="{D6F8CB8D-276A-43EB-BCFB-E087E02F14BA}"/>
    <dgm:cxn modelId="{9E83CDC6-BC3C-462D-82E7-8D3B71E8EF31}" srcId="{1CC3455C-B61E-40E1-9B78-C12FB9023803}" destId="{A4B7EE9F-8459-4564-91B8-D1E5BFDBE3D3}" srcOrd="1" destOrd="0" parTransId="{E6B3AA18-7869-4CEB-8A1B-37575C319752}" sibTransId="{F6574E2A-0C74-4206-88FA-003AC95A09D8}"/>
    <dgm:cxn modelId="{3A535CC2-083C-C14A-A871-956F86BBAB7A}" type="presParOf" srcId="{3388EFEE-FC85-C648-A0E1-607C806B23A5}" destId="{5EDB5EFD-C446-4746-A888-5301DC3E5962}" srcOrd="0" destOrd="0" presId="urn:microsoft.com/office/officeart/2005/8/layout/default"/>
    <dgm:cxn modelId="{4AB78D3B-B3D4-1241-9A3E-7F65B49FD608}" type="presParOf" srcId="{3388EFEE-FC85-C648-A0E1-607C806B23A5}" destId="{71F4574F-2928-EA43-998A-A83E7A2F2199}" srcOrd="1" destOrd="0" presId="urn:microsoft.com/office/officeart/2005/8/layout/default"/>
    <dgm:cxn modelId="{1B108ADD-AD76-B144-9D46-E975AC71BFA2}" type="presParOf" srcId="{3388EFEE-FC85-C648-A0E1-607C806B23A5}" destId="{20253B6F-0DD3-AE4D-8168-EB1D89D671BD}" srcOrd="2" destOrd="0" presId="urn:microsoft.com/office/officeart/2005/8/layout/default"/>
    <dgm:cxn modelId="{E56583AD-FBF7-0849-8272-FFA93B02CD3F}" type="presParOf" srcId="{3388EFEE-FC85-C648-A0E1-607C806B23A5}" destId="{C8356950-F994-7649-B0CC-26E6F4A229EB}" srcOrd="3" destOrd="0" presId="urn:microsoft.com/office/officeart/2005/8/layout/default"/>
    <dgm:cxn modelId="{AC6576DF-CA6D-CF4B-A2D0-CFFD7A11440F}" type="presParOf" srcId="{3388EFEE-FC85-C648-A0E1-607C806B23A5}" destId="{AA219C3A-E602-3840-A672-66140AE18FF3}" srcOrd="4" destOrd="0" presId="urn:microsoft.com/office/officeart/2005/8/layout/default"/>
    <dgm:cxn modelId="{7EC10537-F485-5E49-B748-111E2BBA3D6C}" type="presParOf" srcId="{3388EFEE-FC85-C648-A0E1-607C806B23A5}" destId="{D5CE8A38-2BE5-4541-B446-7174E395337B}" srcOrd="5" destOrd="0" presId="urn:microsoft.com/office/officeart/2005/8/layout/default"/>
    <dgm:cxn modelId="{7F2A32F0-4010-9245-9C06-58107AE91C22}" type="presParOf" srcId="{3388EFEE-FC85-C648-A0E1-607C806B23A5}" destId="{639B5C19-B587-6C49-AA71-69CE74645D1D}" srcOrd="6" destOrd="0" presId="urn:microsoft.com/office/officeart/2005/8/layout/default"/>
    <dgm:cxn modelId="{E77AB7FD-395F-8242-BA53-223DC4F43CA4}" type="presParOf" srcId="{3388EFEE-FC85-C648-A0E1-607C806B23A5}" destId="{7A51BE6D-049B-4A49-A686-3B354C858F74}" srcOrd="7" destOrd="0" presId="urn:microsoft.com/office/officeart/2005/8/layout/default"/>
    <dgm:cxn modelId="{A9423B8B-7AC0-7D42-AD44-1E8EBE8B0406}" type="presParOf" srcId="{3388EFEE-FC85-C648-A0E1-607C806B23A5}" destId="{7F34BB21-F59F-C443-99F9-F410F55485EC}" srcOrd="8" destOrd="0" presId="urn:microsoft.com/office/officeart/2005/8/layout/default"/>
    <dgm:cxn modelId="{842AFBCD-4F3D-ED4A-B5B7-DFD2E7BB3327}" type="presParOf" srcId="{3388EFEE-FC85-C648-A0E1-607C806B23A5}" destId="{F6B78DFE-CFC0-364F-8956-0AECD54B8789}" srcOrd="9" destOrd="0" presId="urn:microsoft.com/office/officeart/2005/8/layout/default"/>
    <dgm:cxn modelId="{2D0D483E-E043-D54D-BB0E-C23F5FF20488}" type="presParOf" srcId="{3388EFEE-FC85-C648-A0E1-607C806B23A5}" destId="{0D784871-10F0-2B4F-8479-5CCEEAFEF31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EA817B-9604-4D18-BB7C-735A94C7DEB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E3B0664-3398-4D77-9895-2F6123EB438A}">
      <dgm:prSet/>
      <dgm:spPr/>
      <dgm:t>
        <a:bodyPr/>
        <a:lstStyle/>
        <a:p>
          <a:pPr>
            <a:lnSpc>
              <a:spcPct val="100000"/>
            </a:lnSpc>
          </a:pPr>
          <a:r>
            <a:rPr lang="en-CA" b="1"/>
            <a:t>Network</a:t>
          </a:r>
          <a:r>
            <a:rPr lang="en-CA"/>
            <a:t> </a:t>
          </a:r>
          <a:r>
            <a:rPr lang="en-CA" b="1"/>
            <a:t>Perimeter</a:t>
          </a:r>
          <a:endParaRPr lang="en-US"/>
        </a:p>
      </dgm:t>
    </dgm:pt>
    <dgm:pt modelId="{CDD11828-154B-4376-93DF-CAF8502F0669}" type="parTrans" cxnId="{9EE7210A-F9B5-48D4-A295-CA3B008D6D68}">
      <dgm:prSet/>
      <dgm:spPr/>
      <dgm:t>
        <a:bodyPr/>
        <a:lstStyle/>
        <a:p>
          <a:endParaRPr lang="en-US"/>
        </a:p>
      </dgm:t>
    </dgm:pt>
    <dgm:pt modelId="{3906CBF4-C49A-4C8B-A79D-1433EA5BC43E}" type="sibTrans" cxnId="{9EE7210A-F9B5-48D4-A295-CA3B008D6D68}">
      <dgm:prSet/>
      <dgm:spPr/>
      <dgm:t>
        <a:bodyPr/>
        <a:lstStyle/>
        <a:p>
          <a:pPr>
            <a:lnSpc>
              <a:spcPct val="100000"/>
            </a:lnSpc>
          </a:pPr>
          <a:endParaRPr lang="en-US"/>
        </a:p>
      </dgm:t>
    </dgm:pt>
    <dgm:pt modelId="{7008C906-4144-4B45-A94A-204307048C1F}">
      <dgm:prSet/>
      <dgm:spPr/>
      <dgm:t>
        <a:bodyPr/>
        <a:lstStyle/>
        <a:p>
          <a:pPr>
            <a:lnSpc>
              <a:spcPct val="100000"/>
            </a:lnSpc>
          </a:pPr>
          <a:r>
            <a:rPr lang="en-CA" b="1"/>
            <a:t>Cryptography</a:t>
          </a:r>
          <a:endParaRPr lang="en-US"/>
        </a:p>
      </dgm:t>
    </dgm:pt>
    <dgm:pt modelId="{F487F9D1-EAB9-4095-A067-5BF955ECE3BA}" type="parTrans" cxnId="{42BF62C8-79D0-489A-9F81-8D8EAEEF5507}">
      <dgm:prSet/>
      <dgm:spPr/>
      <dgm:t>
        <a:bodyPr/>
        <a:lstStyle/>
        <a:p>
          <a:endParaRPr lang="en-US"/>
        </a:p>
      </dgm:t>
    </dgm:pt>
    <dgm:pt modelId="{54A4150A-1C07-40B7-97C2-FCD9A424705B}" type="sibTrans" cxnId="{42BF62C8-79D0-489A-9F81-8D8EAEEF5507}">
      <dgm:prSet/>
      <dgm:spPr/>
      <dgm:t>
        <a:bodyPr/>
        <a:lstStyle/>
        <a:p>
          <a:pPr>
            <a:lnSpc>
              <a:spcPct val="100000"/>
            </a:lnSpc>
          </a:pPr>
          <a:endParaRPr lang="en-US"/>
        </a:p>
      </dgm:t>
    </dgm:pt>
    <dgm:pt modelId="{6924981A-C3C4-451B-9329-58420C8BA777}">
      <dgm:prSet/>
      <dgm:spPr/>
      <dgm:t>
        <a:bodyPr/>
        <a:lstStyle/>
        <a:p>
          <a:pPr>
            <a:lnSpc>
              <a:spcPct val="100000"/>
            </a:lnSpc>
          </a:pPr>
          <a:r>
            <a:rPr lang="en-CA" b="1"/>
            <a:t>Access</a:t>
          </a:r>
          <a:r>
            <a:rPr lang="en-CA"/>
            <a:t> </a:t>
          </a:r>
          <a:r>
            <a:rPr lang="en-CA" b="1"/>
            <a:t>Control</a:t>
          </a:r>
          <a:endParaRPr lang="en-US"/>
        </a:p>
      </dgm:t>
    </dgm:pt>
    <dgm:pt modelId="{4E8531E2-7A84-467C-BC81-044B6252D7C1}" type="parTrans" cxnId="{A36AC3CA-5778-4FE0-AAB4-8798E2AE1FEE}">
      <dgm:prSet/>
      <dgm:spPr/>
      <dgm:t>
        <a:bodyPr/>
        <a:lstStyle/>
        <a:p>
          <a:endParaRPr lang="en-US"/>
        </a:p>
      </dgm:t>
    </dgm:pt>
    <dgm:pt modelId="{2B2B874A-6E8C-4F4C-A0C0-2AD8B822D445}" type="sibTrans" cxnId="{A36AC3CA-5778-4FE0-AAB4-8798E2AE1FEE}">
      <dgm:prSet/>
      <dgm:spPr/>
      <dgm:t>
        <a:bodyPr/>
        <a:lstStyle/>
        <a:p>
          <a:pPr>
            <a:lnSpc>
              <a:spcPct val="100000"/>
            </a:lnSpc>
          </a:pPr>
          <a:endParaRPr lang="en-US"/>
        </a:p>
      </dgm:t>
    </dgm:pt>
    <dgm:pt modelId="{1E1004CC-CEEB-45BF-BB4F-857145E4096D}">
      <dgm:prSet/>
      <dgm:spPr/>
      <dgm:t>
        <a:bodyPr/>
        <a:lstStyle/>
        <a:p>
          <a:pPr>
            <a:lnSpc>
              <a:spcPct val="100000"/>
            </a:lnSpc>
          </a:pPr>
          <a:r>
            <a:rPr lang="en-CA" b="1"/>
            <a:t>Data</a:t>
          </a:r>
          <a:r>
            <a:rPr lang="en-CA"/>
            <a:t> </a:t>
          </a:r>
          <a:r>
            <a:rPr lang="en-CA" b="1"/>
            <a:t>and</a:t>
          </a:r>
          <a:r>
            <a:rPr lang="en-CA"/>
            <a:t> </a:t>
          </a:r>
          <a:r>
            <a:rPr lang="en-CA" b="1"/>
            <a:t>Media</a:t>
          </a:r>
          <a:r>
            <a:rPr lang="en-CA"/>
            <a:t> </a:t>
          </a:r>
          <a:r>
            <a:rPr lang="en-CA" b="1"/>
            <a:t>Sanitization</a:t>
          </a:r>
          <a:endParaRPr lang="en-US"/>
        </a:p>
      </dgm:t>
    </dgm:pt>
    <dgm:pt modelId="{BC0F299E-B40B-4868-A0F7-27EC18E09E53}" type="parTrans" cxnId="{A7226785-8B14-489D-A14A-13902FD919D9}">
      <dgm:prSet/>
      <dgm:spPr/>
      <dgm:t>
        <a:bodyPr/>
        <a:lstStyle/>
        <a:p>
          <a:endParaRPr lang="en-US"/>
        </a:p>
      </dgm:t>
    </dgm:pt>
    <dgm:pt modelId="{363C33A1-3DA8-427C-BDC8-CD3DFBBE9101}" type="sibTrans" cxnId="{A7226785-8B14-489D-A14A-13902FD919D9}">
      <dgm:prSet/>
      <dgm:spPr/>
      <dgm:t>
        <a:bodyPr/>
        <a:lstStyle/>
        <a:p>
          <a:pPr>
            <a:lnSpc>
              <a:spcPct val="100000"/>
            </a:lnSpc>
          </a:pPr>
          <a:endParaRPr lang="en-US"/>
        </a:p>
      </dgm:t>
    </dgm:pt>
    <dgm:pt modelId="{010BDF5A-D984-4B46-BF4C-08E0EBDFD91F}">
      <dgm:prSet/>
      <dgm:spPr/>
      <dgm:t>
        <a:bodyPr/>
        <a:lstStyle/>
        <a:p>
          <a:pPr>
            <a:lnSpc>
              <a:spcPct val="100000"/>
            </a:lnSpc>
          </a:pPr>
          <a:r>
            <a:rPr lang="en-CA" b="1"/>
            <a:t>Virtualization</a:t>
          </a:r>
          <a:r>
            <a:rPr lang="en-CA"/>
            <a:t> </a:t>
          </a:r>
          <a:r>
            <a:rPr lang="en-CA" b="1"/>
            <a:t>Security</a:t>
          </a:r>
          <a:endParaRPr lang="en-US"/>
        </a:p>
      </dgm:t>
    </dgm:pt>
    <dgm:pt modelId="{4F7B3D9F-7399-4BB5-879F-3D6BEB67104A}" type="parTrans" cxnId="{19CAACDE-7574-45B4-B4FA-DAD69FB2FBF6}">
      <dgm:prSet/>
      <dgm:spPr/>
      <dgm:t>
        <a:bodyPr/>
        <a:lstStyle/>
        <a:p>
          <a:endParaRPr lang="en-US"/>
        </a:p>
      </dgm:t>
    </dgm:pt>
    <dgm:pt modelId="{30445FE2-E0FC-4A5F-BE0C-A257510CC30B}" type="sibTrans" cxnId="{19CAACDE-7574-45B4-B4FA-DAD69FB2FBF6}">
      <dgm:prSet/>
      <dgm:spPr/>
      <dgm:t>
        <a:bodyPr/>
        <a:lstStyle/>
        <a:p>
          <a:endParaRPr lang="en-US"/>
        </a:p>
      </dgm:t>
    </dgm:pt>
    <dgm:pt modelId="{EE06E78D-C280-4AF8-B169-5DBB8E47E2CB}" type="pres">
      <dgm:prSet presAssocID="{DDEA817B-9604-4D18-BB7C-735A94C7DEBA}" presName="root" presStyleCnt="0">
        <dgm:presLayoutVars>
          <dgm:dir/>
          <dgm:resizeHandles val="exact"/>
        </dgm:presLayoutVars>
      </dgm:prSet>
      <dgm:spPr/>
    </dgm:pt>
    <dgm:pt modelId="{363FAFF5-E300-49F2-B62A-718B0ECFD8F1}" type="pres">
      <dgm:prSet presAssocID="{DDEA817B-9604-4D18-BB7C-735A94C7DEBA}" presName="container" presStyleCnt="0">
        <dgm:presLayoutVars>
          <dgm:dir/>
          <dgm:resizeHandles val="exact"/>
        </dgm:presLayoutVars>
      </dgm:prSet>
      <dgm:spPr/>
    </dgm:pt>
    <dgm:pt modelId="{217F4E7D-D3E7-483C-BEE5-4A8E5BD7A9AF}" type="pres">
      <dgm:prSet presAssocID="{1E3B0664-3398-4D77-9895-2F6123EB438A}" presName="compNode" presStyleCnt="0"/>
      <dgm:spPr/>
    </dgm:pt>
    <dgm:pt modelId="{CA0AB7C3-D4ED-4B39-B026-4826D02D1D36}" type="pres">
      <dgm:prSet presAssocID="{1E3B0664-3398-4D77-9895-2F6123EB438A}" presName="iconBgRect" presStyleLbl="bgShp" presStyleIdx="0" presStyleCnt="5"/>
      <dgm:spPr/>
    </dgm:pt>
    <dgm:pt modelId="{DD889FC1-CCD5-4BFF-856E-625EB84A78D7}" type="pres">
      <dgm:prSet presAssocID="{1E3B0664-3398-4D77-9895-2F6123EB438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AD7FEAFD-4D3F-4B6C-9A41-44329D16C805}" type="pres">
      <dgm:prSet presAssocID="{1E3B0664-3398-4D77-9895-2F6123EB438A}" presName="spaceRect" presStyleCnt="0"/>
      <dgm:spPr/>
    </dgm:pt>
    <dgm:pt modelId="{E6B90873-775E-4493-B8E2-6AF7FE8F28A9}" type="pres">
      <dgm:prSet presAssocID="{1E3B0664-3398-4D77-9895-2F6123EB438A}" presName="textRect" presStyleLbl="revTx" presStyleIdx="0" presStyleCnt="5">
        <dgm:presLayoutVars>
          <dgm:chMax val="1"/>
          <dgm:chPref val="1"/>
        </dgm:presLayoutVars>
      </dgm:prSet>
      <dgm:spPr/>
    </dgm:pt>
    <dgm:pt modelId="{5E6B69FF-6770-483D-BE30-92A6CCFC3654}" type="pres">
      <dgm:prSet presAssocID="{3906CBF4-C49A-4C8B-A79D-1433EA5BC43E}" presName="sibTrans" presStyleLbl="sibTrans2D1" presStyleIdx="0" presStyleCnt="0"/>
      <dgm:spPr/>
    </dgm:pt>
    <dgm:pt modelId="{2BCBA65F-9582-4B31-A138-3A8039D13630}" type="pres">
      <dgm:prSet presAssocID="{7008C906-4144-4B45-A94A-204307048C1F}" presName="compNode" presStyleCnt="0"/>
      <dgm:spPr/>
    </dgm:pt>
    <dgm:pt modelId="{6AD9E300-BD0E-4C1C-886F-77C1390C78D3}" type="pres">
      <dgm:prSet presAssocID="{7008C906-4144-4B45-A94A-204307048C1F}" presName="iconBgRect" presStyleLbl="bgShp" presStyleIdx="1" presStyleCnt="5"/>
      <dgm:spPr/>
    </dgm:pt>
    <dgm:pt modelId="{43D8A0F1-1EF7-44CB-97A3-EAEA85D8DBED}" type="pres">
      <dgm:prSet presAssocID="{7008C906-4144-4B45-A94A-204307048C1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1C19F2CE-E31E-43BB-A6CA-DDCD9C989B79}" type="pres">
      <dgm:prSet presAssocID="{7008C906-4144-4B45-A94A-204307048C1F}" presName="spaceRect" presStyleCnt="0"/>
      <dgm:spPr/>
    </dgm:pt>
    <dgm:pt modelId="{A9ECAB25-AD1E-4532-944C-3485D84EE0FB}" type="pres">
      <dgm:prSet presAssocID="{7008C906-4144-4B45-A94A-204307048C1F}" presName="textRect" presStyleLbl="revTx" presStyleIdx="1" presStyleCnt="5">
        <dgm:presLayoutVars>
          <dgm:chMax val="1"/>
          <dgm:chPref val="1"/>
        </dgm:presLayoutVars>
      </dgm:prSet>
      <dgm:spPr/>
    </dgm:pt>
    <dgm:pt modelId="{063ED26F-4D52-42F2-98EB-8C4B789C71EE}" type="pres">
      <dgm:prSet presAssocID="{54A4150A-1C07-40B7-97C2-FCD9A424705B}" presName="sibTrans" presStyleLbl="sibTrans2D1" presStyleIdx="0" presStyleCnt="0"/>
      <dgm:spPr/>
    </dgm:pt>
    <dgm:pt modelId="{80D67EBA-C500-4D3D-9BCD-0508B15C6CED}" type="pres">
      <dgm:prSet presAssocID="{6924981A-C3C4-451B-9329-58420C8BA777}" presName="compNode" presStyleCnt="0"/>
      <dgm:spPr/>
    </dgm:pt>
    <dgm:pt modelId="{63CCA18E-9C9D-4D70-B631-DC70E25FD8A2}" type="pres">
      <dgm:prSet presAssocID="{6924981A-C3C4-451B-9329-58420C8BA777}" presName="iconBgRect" presStyleLbl="bgShp" presStyleIdx="2" presStyleCnt="5"/>
      <dgm:spPr/>
    </dgm:pt>
    <dgm:pt modelId="{A194EA7D-7F98-43D3-B354-DD676751AA73}" type="pres">
      <dgm:prSet presAssocID="{6924981A-C3C4-451B-9329-58420C8BA77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5FA69D0B-4B07-4A02-A527-4CF7EFF488FF}" type="pres">
      <dgm:prSet presAssocID="{6924981A-C3C4-451B-9329-58420C8BA777}" presName="spaceRect" presStyleCnt="0"/>
      <dgm:spPr/>
    </dgm:pt>
    <dgm:pt modelId="{6ADFA51C-544C-44E2-AFD1-33B91EEB9FA9}" type="pres">
      <dgm:prSet presAssocID="{6924981A-C3C4-451B-9329-58420C8BA777}" presName="textRect" presStyleLbl="revTx" presStyleIdx="2" presStyleCnt="5">
        <dgm:presLayoutVars>
          <dgm:chMax val="1"/>
          <dgm:chPref val="1"/>
        </dgm:presLayoutVars>
      </dgm:prSet>
      <dgm:spPr/>
    </dgm:pt>
    <dgm:pt modelId="{0D472998-14BE-4228-B138-7B2DB14BA197}" type="pres">
      <dgm:prSet presAssocID="{2B2B874A-6E8C-4F4C-A0C0-2AD8B822D445}" presName="sibTrans" presStyleLbl="sibTrans2D1" presStyleIdx="0" presStyleCnt="0"/>
      <dgm:spPr/>
    </dgm:pt>
    <dgm:pt modelId="{9230DFEF-CB5F-4AF7-B004-946458BBEF25}" type="pres">
      <dgm:prSet presAssocID="{1E1004CC-CEEB-45BF-BB4F-857145E4096D}" presName="compNode" presStyleCnt="0"/>
      <dgm:spPr/>
    </dgm:pt>
    <dgm:pt modelId="{C69A447B-B1E2-4746-94E6-A0BE9F3BE166}" type="pres">
      <dgm:prSet presAssocID="{1E1004CC-CEEB-45BF-BB4F-857145E4096D}" presName="iconBgRect" presStyleLbl="bgShp" presStyleIdx="3" presStyleCnt="5"/>
      <dgm:spPr/>
    </dgm:pt>
    <dgm:pt modelId="{9D2A4FE3-6124-4E28-92A9-2019B55E0CF4}" type="pres">
      <dgm:prSet presAssocID="{1E1004CC-CEEB-45BF-BB4F-857145E4096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681E0A0F-0614-4465-A927-E1650AB5ECBD}" type="pres">
      <dgm:prSet presAssocID="{1E1004CC-CEEB-45BF-BB4F-857145E4096D}" presName="spaceRect" presStyleCnt="0"/>
      <dgm:spPr/>
    </dgm:pt>
    <dgm:pt modelId="{AD6E1502-893E-44F8-B83B-CCD78976CE3F}" type="pres">
      <dgm:prSet presAssocID="{1E1004CC-CEEB-45BF-BB4F-857145E4096D}" presName="textRect" presStyleLbl="revTx" presStyleIdx="3" presStyleCnt="5">
        <dgm:presLayoutVars>
          <dgm:chMax val="1"/>
          <dgm:chPref val="1"/>
        </dgm:presLayoutVars>
      </dgm:prSet>
      <dgm:spPr/>
    </dgm:pt>
    <dgm:pt modelId="{9CF1006E-02BB-4B16-9059-696F64745B56}" type="pres">
      <dgm:prSet presAssocID="{363C33A1-3DA8-427C-BDC8-CD3DFBBE9101}" presName="sibTrans" presStyleLbl="sibTrans2D1" presStyleIdx="0" presStyleCnt="0"/>
      <dgm:spPr/>
    </dgm:pt>
    <dgm:pt modelId="{6B7ED877-F71B-4187-BD23-B336E4CFCE63}" type="pres">
      <dgm:prSet presAssocID="{010BDF5A-D984-4B46-BF4C-08E0EBDFD91F}" presName="compNode" presStyleCnt="0"/>
      <dgm:spPr/>
    </dgm:pt>
    <dgm:pt modelId="{087B4031-98F0-4D63-9BB6-DD6CA5D7B7E2}" type="pres">
      <dgm:prSet presAssocID="{010BDF5A-D984-4B46-BF4C-08E0EBDFD91F}" presName="iconBgRect" presStyleLbl="bgShp" presStyleIdx="4" presStyleCnt="5"/>
      <dgm:spPr/>
    </dgm:pt>
    <dgm:pt modelId="{77DAB7DC-124B-41FB-BC5E-C04A921555FC}" type="pres">
      <dgm:prSet presAssocID="{010BDF5A-D984-4B46-BF4C-08E0EBDFD91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Sign"/>
        </a:ext>
      </dgm:extLst>
    </dgm:pt>
    <dgm:pt modelId="{5DD4B42F-B77D-4915-93B4-A8C6ABA5AE27}" type="pres">
      <dgm:prSet presAssocID="{010BDF5A-D984-4B46-BF4C-08E0EBDFD91F}" presName="spaceRect" presStyleCnt="0"/>
      <dgm:spPr/>
    </dgm:pt>
    <dgm:pt modelId="{276336DE-F40F-4A9C-9645-6DB9DFE82435}" type="pres">
      <dgm:prSet presAssocID="{010BDF5A-D984-4B46-BF4C-08E0EBDFD91F}" presName="textRect" presStyleLbl="revTx" presStyleIdx="4" presStyleCnt="5">
        <dgm:presLayoutVars>
          <dgm:chMax val="1"/>
          <dgm:chPref val="1"/>
        </dgm:presLayoutVars>
      </dgm:prSet>
      <dgm:spPr/>
    </dgm:pt>
  </dgm:ptLst>
  <dgm:cxnLst>
    <dgm:cxn modelId="{A3FA2003-30E3-9546-B47C-304AC056FFE5}" type="presOf" srcId="{3906CBF4-C49A-4C8B-A79D-1433EA5BC43E}" destId="{5E6B69FF-6770-483D-BE30-92A6CCFC3654}" srcOrd="0" destOrd="0" presId="urn:microsoft.com/office/officeart/2018/2/layout/IconCircleList"/>
    <dgm:cxn modelId="{F26AE609-A4E5-0040-BB1E-25675542BA59}" type="presOf" srcId="{363C33A1-3DA8-427C-BDC8-CD3DFBBE9101}" destId="{9CF1006E-02BB-4B16-9059-696F64745B56}" srcOrd="0" destOrd="0" presId="urn:microsoft.com/office/officeart/2018/2/layout/IconCircleList"/>
    <dgm:cxn modelId="{9EE7210A-F9B5-48D4-A295-CA3B008D6D68}" srcId="{DDEA817B-9604-4D18-BB7C-735A94C7DEBA}" destId="{1E3B0664-3398-4D77-9895-2F6123EB438A}" srcOrd="0" destOrd="0" parTransId="{CDD11828-154B-4376-93DF-CAF8502F0669}" sibTransId="{3906CBF4-C49A-4C8B-A79D-1433EA5BC43E}"/>
    <dgm:cxn modelId="{33A1FC1A-7B74-7342-BDB5-F895CF970CBD}" type="presOf" srcId="{54A4150A-1C07-40B7-97C2-FCD9A424705B}" destId="{063ED26F-4D52-42F2-98EB-8C4B789C71EE}" srcOrd="0" destOrd="0" presId="urn:microsoft.com/office/officeart/2018/2/layout/IconCircleList"/>
    <dgm:cxn modelId="{455F521E-AE8D-534B-A02D-0D08DB6F64A0}" type="presOf" srcId="{1E3B0664-3398-4D77-9895-2F6123EB438A}" destId="{E6B90873-775E-4493-B8E2-6AF7FE8F28A9}" srcOrd="0" destOrd="0" presId="urn:microsoft.com/office/officeart/2018/2/layout/IconCircleList"/>
    <dgm:cxn modelId="{4B33342F-8830-9440-B049-D751A7A1E89A}" type="presOf" srcId="{DDEA817B-9604-4D18-BB7C-735A94C7DEBA}" destId="{EE06E78D-C280-4AF8-B169-5DBB8E47E2CB}" srcOrd="0" destOrd="0" presId="urn:microsoft.com/office/officeart/2018/2/layout/IconCircleList"/>
    <dgm:cxn modelId="{33ADF451-25BF-AD4A-93D4-3A7A2E592B00}" type="presOf" srcId="{1E1004CC-CEEB-45BF-BB4F-857145E4096D}" destId="{AD6E1502-893E-44F8-B83B-CCD78976CE3F}" srcOrd="0" destOrd="0" presId="urn:microsoft.com/office/officeart/2018/2/layout/IconCircleList"/>
    <dgm:cxn modelId="{28C8867B-F371-434F-9BF2-428F4FB0B40A}" type="presOf" srcId="{2B2B874A-6E8C-4F4C-A0C0-2AD8B822D445}" destId="{0D472998-14BE-4228-B138-7B2DB14BA197}" srcOrd="0" destOrd="0" presId="urn:microsoft.com/office/officeart/2018/2/layout/IconCircleList"/>
    <dgm:cxn modelId="{A7226785-8B14-489D-A14A-13902FD919D9}" srcId="{DDEA817B-9604-4D18-BB7C-735A94C7DEBA}" destId="{1E1004CC-CEEB-45BF-BB4F-857145E4096D}" srcOrd="3" destOrd="0" parTransId="{BC0F299E-B40B-4868-A0F7-27EC18E09E53}" sibTransId="{363C33A1-3DA8-427C-BDC8-CD3DFBBE9101}"/>
    <dgm:cxn modelId="{627F588E-CBC7-FB45-A99D-B22F7070F70E}" type="presOf" srcId="{7008C906-4144-4B45-A94A-204307048C1F}" destId="{A9ECAB25-AD1E-4532-944C-3485D84EE0FB}" srcOrd="0" destOrd="0" presId="urn:microsoft.com/office/officeart/2018/2/layout/IconCircleList"/>
    <dgm:cxn modelId="{D07DCDC4-E8F6-F24F-8FFF-55E0F289F6C6}" type="presOf" srcId="{010BDF5A-D984-4B46-BF4C-08E0EBDFD91F}" destId="{276336DE-F40F-4A9C-9645-6DB9DFE82435}" srcOrd="0" destOrd="0" presId="urn:microsoft.com/office/officeart/2018/2/layout/IconCircleList"/>
    <dgm:cxn modelId="{42BF62C8-79D0-489A-9F81-8D8EAEEF5507}" srcId="{DDEA817B-9604-4D18-BB7C-735A94C7DEBA}" destId="{7008C906-4144-4B45-A94A-204307048C1F}" srcOrd="1" destOrd="0" parTransId="{F487F9D1-EAB9-4095-A067-5BF955ECE3BA}" sibTransId="{54A4150A-1C07-40B7-97C2-FCD9A424705B}"/>
    <dgm:cxn modelId="{A36AC3CA-5778-4FE0-AAB4-8798E2AE1FEE}" srcId="{DDEA817B-9604-4D18-BB7C-735A94C7DEBA}" destId="{6924981A-C3C4-451B-9329-58420C8BA777}" srcOrd="2" destOrd="0" parTransId="{4E8531E2-7A84-467C-BC81-044B6252D7C1}" sibTransId="{2B2B874A-6E8C-4F4C-A0C0-2AD8B822D445}"/>
    <dgm:cxn modelId="{96995DD8-A391-FC42-911A-E6161B6B0EF4}" type="presOf" srcId="{6924981A-C3C4-451B-9329-58420C8BA777}" destId="{6ADFA51C-544C-44E2-AFD1-33B91EEB9FA9}" srcOrd="0" destOrd="0" presId="urn:microsoft.com/office/officeart/2018/2/layout/IconCircleList"/>
    <dgm:cxn modelId="{19CAACDE-7574-45B4-B4FA-DAD69FB2FBF6}" srcId="{DDEA817B-9604-4D18-BB7C-735A94C7DEBA}" destId="{010BDF5A-D984-4B46-BF4C-08E0EBDFD91F}" srcOrd="4" destOrd="0" parTransId="{4F7B3D9F-7399-4BB5-879F-3D6BEB67104A}" sibTransId="{30445FE2-E0FC-4A5F-BE0C-A257510CC30B}"/>
    <dgm:cxn modelId="{70F9AD0B-2B71-AA41-A86A-EAD894AF3766}" type="presParOf" srcId="{EE06E78D-C280-4AF8-B169-5DBB8E47E2CB}" destId="{363FAFF5-E300-49F2-B62A-718B0ECFD8F1}" srcOrd="0" destOrd="0" presId="urn:microsoft.com/office/officeart/2018/2/layout/IconCircleList"/>
    <dgm:cxn modelId="{01D95098-5B91-1F41-9A98-756396A7AE72}" type="presParOf" srcId="{363FAFF5-E300-49F2-B62A-718B0ECFD8F1}" destId="{217F4E7D-D3E7-483C-BEE5-4A8E5BD7A9AF}" srcOrd="0" destOrd="0" presId="urn:microsoft.com/office/officeart/2018/2/layout/IconCircleList"/>
    <dgm:cxn modelId="{C895B4E1-8FF1-6447-87F1-D9B7FF4379B2}" type="presParOf" srcId="{217F4E7D-D3E7-483C-BEE5-4A8E5BD7A9AF}" destId="{CA0AB7C3-D4ED-4B39-B026-4826D02D1D36}" srcOrd="0" destOrd="0" presId="urn:microsoft.com/office/officeart/2018/2/layout/IconCircleList"/>
    <dgm:cxn modelId="{A4269F4E-DB2F-424C-9CF0-6921BBB1E520}" type="presParOf" srcId="{217F4E7D-D3E7-483C-BEE5-4A8E5BD7A9AF}" destId="{DD889FC1-CCD5-4BFF-856E-625EB84A78D7}" srcOrd="1" destOrd="0" presId="urn:microsoft.com/office/officeart/2018/2/layout/IconCircleList"/>
    <dgm:cxn modelId="{FE1F0CFD-1147-0340-A63F-2B6D2F765A5F}" type="presParOf" srcId="{217F4E7D-D3E7-483C-BEE5-4A8E5BD7A9AF}" destId="{AD7FEAFD-4D3F-4B6C-9A41-44329D16C805}" srcOrd="2" destOrd="0" presId="urn:microsoft.com/office/officeart/2018/2/layout/IconCircleList"/>
    <dgm:cxn modelId="{1763B0CD-8905-3541-A9E0-EE602A4A21E5}" type="presParOf" srcId="{217F4E7D-D3E7-483C-BEE5-4A8E5BD7A9AF}" destId="{E6B90873-775E-4493-B8E2-6AF7FE8F28A9}" srcOrd="3" destOrd="0" presId="urn:microsoft.com/office/officeart/2018/2/layout/IconCircleList"/>
    <dgm:cxn modelId="{9050C55D-2AD2-E440-9420-95792ABD9873}" type="presParOf" srcId="{363FAFF5-E300-49F2-B62A-718B0ECFD8F1}" destId="{5E6B69FF-6770-483D-BE30-92A6CCFC3654}" srcOrd="1" destOrd="0" presId="urn:microsoft.com/office/officeart/2018/2/layout/IconCircleList"/>
    <dgm:cxn modelId="{0F58D17F-084F-DD49-B41D-555FE73A78C5}" type="presParOf" srcId="{363FAFF5-E300-49F2-B62A-718B0ECFD8F1}" destId="{2BCBA65F-9582-4B31-A138-3A8039D13630}" srcOrd="2" destOrd="0" presId="urn:microsoft.com/office/officeart/2018/2/layout/IconCircleList"/>
    <dgm:cxn modelId="{D0992E68-9738-5347-AE29-FA0EEEA1B6D2}" type="presParOf" srcId="{2BCBA65F-9582-4B31-A138-3A8039D13630}" destId="{6AD9E300-BD0E-4C1C-886F-77C1390C78D3}" srcOrd="0" destOrd="0" presId="urn:microsoft.com/office/officeart/2018/2/layout/IconCircleList"/>
    <dgm:cxn modelId="{5276AC1D-01A6-BF48-A191-23CEE1FB47E0}" type="presParOf" srcId="{2BCBA65F-9582-4B31-A138-3A8039D13630}" destId="{43D8A0F1-1EF7-44CB-97A3-EAEA85D8DBED}" srcOrd="1" destOrd="0" presId="urn:microsoft.com/office/officeart/2018/2/layout/IconCircleList"/>
    <dgm:cxn modelId="{DB6DFC3D-6673-0F40-B647-B45F020D4228}" type="presParOf" srcId="{2BCBA65F-9582-4B31-A138-3A8039D13630}" destId="{1C19F2CE-E31E-43BB-A6CA-DDCD9C989B79}" srcOrd="2" destOrd="0" presId="urn:microsoft.com/office/officeart/2018/2/layout/IconCircleList"/>
    <dgm:cxn modelId="{CFE99B17-3946-4F48-B4A9-3C24C3669560}" type="presParOf" srcId="{2BCBA65F-9582-4B31-A138-3A8039D13630}" destId="{A9ECAB25-AD1E-4532-944C-3485D84EE0FB}" srcOrd="3" destOrd="0" presId="urn:microsoft.com/office/officeart/2018/2/layout/IconCircleList"/>
    <dgm:cxn modelId="{A914D54C-08CF-DA46-8793-498BF54FCD3E}" type="presParOf" srcId="{363FAFF5-E300-49F2-B62A-718B0ECFD8F1}" destId="{063ED26F-4D52-42F2-98EB-8C4B789C71EE}" srcOrd="3" destOrd="0" presId="urn:microsoft.com/office/officeart/2018/2/layout/IconCircleList"/>
    <dgm:cxn modelId="{0F328A34-AF43-DD45-9D75-08C08403ED9D}" type="presParOf" srcId="{363FAFF5-E300-49F2-B62A-718B0ECFD8F1}" destId="{80D67EBA-C500-4D3D-9BCD-0508B15C6CED}" srcOrd="4" destOrd="0" presId="urn:microsoft.com/office/officeart/2018/2/layout/IconCircleList"/>
    <dgm:cxn modelId="{0A704509-B276-A647-BBA4-E88C4A2A9DF1}" type="presParOf" srcId="{80D67EBA-C500-4D3D-9BCD-0508B15C6CED}" destId="{63CCA18E-9C9D-4D70-B631-DC70E25FD8A2}" srcOrd="0" destOrd="0" presId="urn:microsoft.com/office/officeart/2018/2/layout/IconCircleList"/>
    <dgm:cxn modelId="{1F614CE9-DA32-DE47-B299-9FE2470FE10B}" type="presParOf" srcId="{80D67EBA-C500-4D3D-9BCD-0508B15C6CED}" destId="{A194EA7D-7F98-43D3-B354-DD676751AA73}" srcOrd="1" destOrd="0" presId="urn:microsoft.com/office/officeart/2018/2/layout/IconCircleList"/>
    <dgm:cxn modelId="{73CA78E7-7922-9C48-9841-E1B1FA1FC61E}" type="presParOf" srcId="{80D67EBA-C500-4D3D-9BCD-0508B15C6CED}" destId="{5FA69D0B-4B07-4A02-A527-4CF7EFF488FF}" srcOrd="2" destOrd="0" presId="urn:microsoft.com/office/officeart/2018/2/layout/IconCircleList"/>
    <dgm:cxn modelId="{96559554-EC5C-5047-98F1-DB07ABB2B375}" type="presParOf" srcId="{80D67EBA-C500-4D3D-9BCD-0508B15C6CED}" destId="{6ADFA51C-544C-44E2-AFD1-33B91EEB9FA9}" srcOrd="3" destOrd="0" presId="urn:microsoft.com/office/officeart/2018/2/layout/IconCircleList"/>
    <dgm:cxn modelId="{9140D65C-01A2-6F43-8BA2-33736C53A014}" type="presParOf" srcId="{363FAFF5-E300-49F2-B62A-718B0ECFD8F1}" destId="{0D472998-14BE-4228-B138-7B2DB14BA197}" srcOrd="5" destOrd="0" presId="urn:microsoft.com/office/officeart/2018/2/layout/IconCircleList"/>
    <dgm:cxn modelId="{A4C43EEA-91CE-F24C-A6D4-789E911C0D40}" type="presParOf" srcId="{363FAFF5-E300-49F2-B62A-718B0ECFD8F1}" destId="{9230DFEF-CB5F-4AF7-B004-946458BBEF25}" srcOrd="6" destOrd="0" presId="urn:microsoft.com/office/officeart/2018/2/layout/IconCircleList"/>
    <dgm:cxn modelId="{21F60163-35A8-9F4A-9B16-C5E6F8DDFC44}" type="presParOf" srcId="{9230DFEF-CB5F-4AF7-B004-946458BBEF25}" destId="{C69A447B-B1E2-4746-94E6-A0BE9F3BE166}" srcOrd="0" destOrd="0" presId="urn:microsoft.com/office/officeart/2018/2/layout/IconCircleList"/>
    <dgm:cxn modelId="{DFA66CC4-528B-2E4F-BDC6-3EC783D75B7B}" type="presParOf" srcId="{9230DFEF-CB5F-4AF7-B004-946458BBEF25}" destId="{9D2A4FE3-6124-4E28-92A9-2019B55E0CF4}" srcOrd="1" destOrd="0" presId="urn:microsoft.com/office/officeart/2018/2/layout/IconCircleList"/>
    <dgm:cxn modelId="{9B635AD2-F1FA-0F4E-91D3-F708A6A2B176}" type="presParOf" srcId="{9230DFEF-CB5F-4AF7-B004-946458BBEF25}" destId="{681E0A0F-0614-4465-A927-E1650AB5ECBD}" srcOrd="2" destOrd="0" presId="urn:microsoft.com/office/officeart/2018/2/layout/IconCircleList"/>
    <dgm:cxn modelId="{1A952BA4-60C9-A24A-B880-15B9B16702B7}" type="presParOf" srcId="{9230DFEF-CB5F-4AF7-B004-946458BBEF25}" destId="{AD6E1502-893E-44F8-B83B-CCD78976CE3F}" srcOrd="3" destOrd="0" presId="urn:microsoft.com/office/officeart/2018/2/layout/IconCircleList"/>
    <dgm:cxn modelId="{89AA4801-BC5D-5B49-8294-3EEF943F5285}" type="presParOf" srcId="{363FAFF5-E300-49F2-B62A-718B0ECFD8F1}" destId="{9CF1006E-02BB-4B16-9059-696F64745B56}" srcOrd="7" destOrd="0" presId="urn:microsoft.com/office/officeart/2018/2/layout/IconCircleList"/>
    <dgm:cxn modelId="{D1929C2F-6728-7D43-98CE-F18ECC8689A3}" type="presParOf" srcId="{363FAFF5-E300-49F2-B62A-718B0ECFD8F1}" destId="{6B7ED877-F71B-4187-BD23-B336E4CFCE63}" srcOrd="8" destOrd="0" presId="urn:microsoft.com/office/officeart/2018/2/layout/IconCircleList"/>
    <dgm:cxn modelId="{7CC02A3E-85B7-3248-90E0-98326EB4B407}" type="presParOf" srcId="{6B7ED877-F71B-4187-BD23-B336E4CFCE63}" destId="{087B4031-98F0-4D63-9BB6-DD6CA5D7B7E2}" srcOrd="0" destOrd="0" presId="urn:microsoft.com/office/officeart/2018/2/layout/IconCircleList"/>
    <dgm:cxn modelId="{62323C42-D1FC-294D-B860-A8D6B3CF178A}" type="presParOf" srcId="{6B7ED877-F71B-4187-BD23-B336E4CFCE63}" destId="{77DAB7DC-124B-41FB-BC5E-C04A921555FC}" srcOrd="1" destOrd="0" presId="urn:microsoft.com/office/officeart/2018/2/layout/IconCircleList"/>
    <dgm:cxn modelId="{3444B1C1-8091-464F-92C7-5C1CA7846641}" type="presParOf" srcId="{6B7ED877-F71B-4187-BD23-B336E4CFCE63}" destId="{5DD4B42F-B77D-4915-93B4-A8C6ABA5AE27}" srcOrd="2" destOrd="0" presId="urn:microsoft.com/office/officeart/2018/2/layout/IconCircleList"/>
    <dgm:cxn modelId="{D9D23B1E-0750-7749-9CF8-7B60EF106866}" type="presParOf" srcId="{6B7ED877-F71B-4187-BD23-B336E4CFCE63}" destId="{276336DE-F40F-4A9C-9645-6DB9DFE8243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8C2F6A8-7BA4-4EB8-96EF-EE3AE30F69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7A21D4-E02B-4C82-8756-182D28E03F49}">
      <dgm:prSet/>
      <dgm:spPr/>
      <dgm:t>
        <a:bodyPr/>
        <a:lstStyle/>
        <a:p>
          <a:pPr>
            <a:lnSpc>
              <a:spcPct val="100000"/>
            </a:lnSpc>
          </a:pPr>
          <a:r>
            <a:rPr lang="en-US"/>
            <a:t>Module Topics</a:t>
          </a:r>
        </a:p>
      </dgm:t>
    </dgm:pt>
    <dgm:pt modelId="{EBC2E08B-7946-44ED-AD4D-FE723B872E59}" type="parTrans" cxnId="{AC47C680-2059-4E5D-9BFE-01B40509EEAF}">
      <dgm:prSet/>
      <dgm:spPr/>
      <dgm:t>
        <a:bodyPr/>
        <a:lstStyle/>
        <a:p>
          <a:endParaRPr lang="en-US"/>
        </a:p>
      </dgm:t>
    </dgm:pt>
    <dgm:pt modelId="{3FFEA9B4-F93E-4302-9D17-7BA086E23674}" type="sibTrans" cxnId="{AC47C680-2059-4E5D-9BFE-01B40509EEAF}">
      <dgm:prSet/>
      <dgm:spPr/>
      <dgm:t>
        <a:bodyPr/>
        <a:lstStyle/>
        <a:p>
          <a:endParaRPr lang="en-US"/>
        </a:p>
      </dgm:t>
    </dgm:pt>
    <dgm:pt modelId="{4B228DC2-99C5-458F-9C45-CEDA0F3DD843}">
      <dgm:prSet/>
      <dgm:spPr/>
      <dgm:t>
        <a:bodyPr/>
        <a:lstStyle/>
        <a:p>
          <a:pPr>
            <a:lnSpc>
              <a:spcPct val="100000"/>
            </a:lnSpc>
          </a:pPr>
          <a:r>
            <a:rPr lang="en-US"/>
            <a:t>Configure Access Control for Cloud Hosting </a:t>
          </a:r>
        </a:p>
      </dgm:t>
    </dgm:pt>
    <dgm:pt modelId="{944E55DE-7ED9-4DCC-AC54-0C9587922324}" type="parTrans" cxnId="{E2198D29-7DC9-4B03-B192-BB003BC2F993}">
      <dgm:prSet/>
      <dgm:spPr/>
      <dgm:t>
        <a:bodyPr/>
        <a:lstStyle/>
        <a:p>
          <a:endParaRPr lang="en-US"/>
        </a:p>
      </dgm:t>
    </dgm:pt>
    <dgm:pt modelId="{D54BEEF8-70B8-4ABC-B0B3-6E7340BB05E8}" type="sibTrans" cxnId="{E2198D29-7DC9-4B03-B192-BB003BC2F993}">
      <dgm:prSet/>
      <dgm:spPr/>
      <dgm:t>
        <a:bodyPr/>
        <a:lstStyle/>
        <a:p>
          <a:endParaRPr lang="en-US"/>
        </a:p>
      </dgm:t>
    </dgm:pt>
    <dgm:pt modelId="{817C54EA-C21F-4DCC-9234-9F3B29479FEC}">
      <dgm:prSet/>
      <dgm:spPr/>
      <dgm:t>
        <a:bodyPr/>
        <a:lstStyle/>
        <a:p>
          <a:pPr>
            <a:lnSpc>
              <a:spcPct val="100000"/>
            </a:lnSpc>
          </a:pPr>
          <a:r>
            <a:rPr lang="en-US"/>
            <a:t>Secure Network Configuration</a:t>
          </a:r>
        </a:p>
      </dgm:t>
    </dgm:pt>
    <dgm:pt modelId="{C4ECEA1E-D88E-43B5-9F76-02EF1CDF3ED6}" type="parTrans" cxnId="{FE605EC2-600A-45A7-B300-22917D3D7871}">
      <dgm:prSet/>
      <dgm:spPr/>
      <dgm:t>
        <a:bodyPr/>
        <a:lstStyle/>
        <a:p>
          <a:endParaRPr lang="en-US"/>
        </a:p>
      </dgm:t>
    </dgm:pt>
    <dgm:pt modelId="{50B582DE-2541-4A94-B968-9A675B83D735}" type="sibTrans" cxnId="{FE605EC2-600A-45A7-B300-22917D3D7871}">
      <dgm:prSet/>
      <dgm:spPr/>
      <dgm:t>
        <a:bodyPr/>
        <a:lstStyle/>
        <a:p>
          <a:endParaRPr lang="en-US"/>
        </a:p>
      </dgm:t>
    </dgm:pt>
    <dgm:pt modelId="{F964AFE0-58E7-4FB5-8551-5203D91F54A0}">
      <dgm:prSet/>
      <dgm:spPr/>
      <dgm:t>
        <a:bodyPr/>
        <a:lstStyle/>
        <a:p>
          <a:pPr>
            <a:lnSpc>
              <a:spcPct val="100000"/>
            </a:lnSpc>
          </a:pPr>
          <a:r>
            <a:rPr lang="en-US"/>
            <a:t>Availability of Stand-alone Hosts </a:t>
          </a:r>
        </a:p>
      </dgm:t>
    </dgm:pt>
    <dgm:pt modelId="{E8113E57-99C3-41E6-96FD-7EA484ECA474}" type="parTrans" cxnId="{B5E5E599-06AC-4820-93B5-6C506F4002DC}">
      <dgm:prSet/>
      <dgm:spPr/>
      <dgm:t>
        <a:bodyPr/>
        <a:lstStyle/>
        <a:p>
          <a:endParaRPr lang="en-US"/>
        </a:p>
      </dgm:t>
    </dgm:pt>
    <dgm:pt modelId="{86DC8CD8-F8B5-49D3-94C9-DE6896C568DB}" type="sibTrans" cxnId="{B5E5E599-06AC-4820-93B5-6C506F4002DC}">
      <dgm:prSet/>
      <dgm:spPr/>
      <dgm:t>
        <a:bodyPr/>
        <a:lstStyle/>
        <a:p>
          <a:endParaRPr lang="en-US"/>
        </a:p>
      </dgm:t>
    </dgm:pt>
    <dgm:pt modelId="{4F4FB302-049D-43A2-BE05-18688AA42389}">
      <dgm:prSet/>
      <dgm:spPr/>
      <dgm:t>
        <a:bodyPr/>
        <a:lstStyle/>
        <a:p>
          <a:pPr>
            <a:lnSpc>
              <a:spcPct val="100000"/>
            </a:lnSpc>
          </a:pPr>
          <a:r>
            <a:rPr lang="en-US"/>
            <a:t>Availability of Clustered Hosts</a:t>
          </a:r>
        </a:p>
      </dgm:t>
    </dgm:pt>
    <dgm:pt modelId="{9949F6B8-576A-4869-9BF3-B4733F292580}" type="parTrans" cxnId="{DED73B1E-7B57-48FF-B55D-BB91EB44EA21}">
      <dgm:prSet/>
      <dgm:spPr/>
      <dgm:t>
        <a:bodyPr/>
        <a:lstStyle/>
        <a:p>
          <a:endParaRPr lang="en-US"/>
        </a:p>
      </dgm:t>
    </dgm:pt>
    <dgm:pt modelId="{BB37FFB2-79DA-4879-AA2A-1AE4455190FC}" type="sibTrans" cxnId="{DED73B1E-7B57-48FF-B55D-BB91EB44EA21}">
      <dgm:prSet/>
      <dgm:spPr/>
      <dgm:t>
        <a:bodyPr/>
        <a:lstStyle/>
        <a:p>
          <a:endParaRPr lang="en-US"/>
        </a:p>
      </dgm:t>
    </dgm:pt>
    <dgm:pt modelId="{9CF9B0AA-CAD4-4B8F-BDA4-9D78553E7E5E}" type="pres">
      <dgm:prSet presAssocID="{58C2F6A8-7BA4-4EB8-96EF-EE3AE30F6985}" presName="root" presStyleCnt="0">
        <dgm:presLayoutVars>
          <dgm:dir/>
          <dgm:resizeHandles val="exact"/>
        </dgm:presLayoutVars>
      </dgm:prSet>
      <dgm:spPr/>
    </dgm:pt>
    <dgm:pt modelId="{0F37A690-E0AF-4A48-AAB3-16F9602B4E69}" type="pres">
      <dgm:prSet presAssocID="{747A21D4-E02B-4C82-8756-182D28E03F49}" presName="compNode" presStyleCnt="0"/>
      <dgm:spPr/>
    </dgm:pt>
    <dgm:pt modelId="{ADE74C7F-D874-43D8-9632-9CDEA0E42605}" type="pres">
      <dgm:prSet presAssocID="{747A21D4-E02B-4C82-8756-182D28E03F49}" presName="bgRect" presStyleLbl="bgShp" presStyleIdx="0" presStyleCnt="5"/>
      <dgm:spPr/>
    </dgm:pt>
    <dgm:pt modelId="{55C854EF-3803-401C-AB24-A5575EC67059}" type="pres">
      <dgm:prSet presAssocID="{747A21D4-E02B-4C82-8756-182D28E03F4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1E2B5FD-4483-4C57-96EB-07EB7FA11562}" type="pres">
      <dgm:prSet presAssocID="{747A21D4-E02B-4C82-8756-182D28E03F49}" presName="spaceRect" presStyleCnt="0"/>
      <dgm:spPr/>
    </dgm:pt>
    <dgm:pt modelId="{BC161894-3503-47FB-AE26-B09AE81B180A}" type="pres">
      <dgm:prSet presAssocID="{747A21D4-E02B-4C82-8756-182D28E03F49}" presName="parTx" presStyleLbl="revTx" presStyleIdx="0" presStyleCnt="5">
        <dgm:presLayoutVars>
          <dgm:chMax val="0"/>
          <dgm:chPref val="0"/>
        </dgm:presLayoutVars>
      </dgm:prSet>
      <dgm:spPr/>
    </dgm:pt>
    <dgm:pt modelId="{C90A3D92-59B2-4FEB-B915-E5753F92BE80}" type="pres">
      <dgm:prSet presAssocID="{3FFEA9B4-F93E-4302-9D17-7BA086E23674}" presName="sibTrans" presStyleCnt="0"/>
      <dgm:spPr/>
    </dgm:pt>
    <dgm:pt modelId="{9AF9D2FC-FA05-4CE7-BE7C-F8B36F0B119A}" type="pres">
      <dgm:prSet presAssocID="{4B228DC2-99C5-458F-9C45-CEDA0F3DD843}" presName="compNode" presStyleCnt="0"/>
      <dgm:spPr/>
    </dgm:pt>
    <dgm:pt modelId="{5E81D4BA-4B3B-4ACF-B323-6788C6B1FDDC}" type="pres">
      <dgm:prSet presAssocID="{4B228DC2-99C5-458F-9C45-CEDA0F3DD843}" presName="bgRect" presStyleLbl="bgShp" presStyleIdx="1" presStyleCnt="5"/>
      <dgm:spPr/>
    </dgm:pt>
    <dgm:pt modelId="{F26CC07D-AB87-45DE-ADCD-766458EDA330}" type="pres">
      <dgm:prSet presAssocID="{4B228DC2-99C5-458F-9C45-CEDA0F3DD84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94C3E975-972F-4D93-A4CF-5211EE0B0A94}" type="pres">
      <dgm:prSet presAssocID="{4B228DC2-99C5-458F-9C45-CEDA0F3DD843}" presName="spaceRect" presStyleCnt="0"/>
      <dgm:spPr/>
    </dgm:pt>
    <dgm:pt modelId="{6927986E-0F59-4071-A76C-DFF0824AB25A}" type="pres">
      <dgm:prSet presAssocID="{4B228DC2-99C5-458F-9C45-CEDA0F3DD843}" presName="parTx" presStyleLbl="revTx" presStyleIdx="1" presStyleCnt="5">
        <dgm:presLayoutVars>
          <dgm:chMax val="0"/>
          <dgm:chPref val="0"/>
        </dgm:presLayoutVars>
      </dgm:prSet>
      <dgm:spPr/>
    </dgm:pt>
    <dgm:pt modelId="{0DFECE47-FCBB-43CA-9771-6DF0F06391C5}" type="pres">
      <dgm:prSet presAssocID="{D54BEEF8-70B8-4ABC-B0B3-6E7340BB05E8}" presName="sibTrans" presStyleCnt="0"/>
      <dgm:spPr/>
    </dgm:pt>
    <dgm:pt modelId="{16CF8531-F760-49C7-8543-34C685F5819A}" type="pres">
      <dgm:prSet presAssocID="{817C54EA-C21F-4DCC-9234-9F3B29479FEC}" presName="compNode" presStyleCnt="0"/>
      <dgm:spPr/>
    </dgm:pt>
    <dgm:pt modelId="{9574EE06-36DB-4A35-9CC0-3A9C5B12BCAA}" type="pres">
      <dgm:prSet presAssocID="{817C54EA-C21F-4DCC-9234-9F3B29479FEC}" presName="bgRect" presStyleLbl="bgShp" presStyleIdx="2" presStyleCnt="5"/>
      <dgm:spPr/>
    </dgm:pt>
    <dgm:pt modelId="{AE99ECA2-EA5C-4E5C-86E1-154866D158FE}" type="pres">
      <dgm:prSet presAssocID="{817C54EA-C21F-4DCC-9234-9F3B29479FE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8ED141D6-D834-450A-970A-CAC3C8B50D62}" type="pres">
      <dgm:prSet presAssocID="{817C54EA-C21F-4DCC-9234-9F3B29479FEC}" presName="spaceRect" presStyleCnt="0"/>
      <dgm:spPr/>
    </dgm:pt>
    <dgm:pt modelId="{7E36DAAF-1667-4C6D-8577-12EFB8B1B6D6}" type="pres">
      <dgm:prSet presAssocID="{817C54EA-C21F-4DCC-9234-9F3B29479FEC}" presName="parTx" presStyleLbl="revTx" presStyleIdx="2" presStyleCnt="5">
        <dgm:presLayoutVars>
          <dgm:chMax val="0"/>
          <dgm:chPref val="0"/>
        </dgm:presLayoutVars>
      </dgm:prSet>
      <dgm:spPr/>
    </dgm:pt>
    <dgm:pt modelId="{407893F7-15DB-4BD7-A62E-D6E8627E6141}" type="pres">
      <dgm:prSet presAssocID="{50B582DE-2541-4A94-B968-9A675B83D735}" presName="sibTrans" presStyleCnt="0"/>
      <dgm:spPr/>
    </dgm:pt>
    <dgm:pt modelId="{045A047F-4C4D-4066-8DD7-CFA2D1B2F341}" type="pres">
      <dgm:prSet presAssocID="{F964AFE0-58E7-4FB5-8551-5203D91F54A0}" presName="compNode" presStyleCnt="0"/>
      <dgm:spPr/>
    </dgm:pt>
    <dgm:pt modelId="{80EB7D05-EA5C-4D6F-A0AB-24B5EB81E962}" type="pres">
      <dgm:prSet presAssocID="{F964AFE0-58E7-4FB5-8551-5203D91F54A0}" presName="bgRect" presStyleLbl="bgShp" presStyleIdx="3" presStyleCnt="5"/>
      <dgm:spPr/>
    </dgm:pt>
    <dgm:pt modelId="{C30530E2-4755-4DFA-A4B7-9C7ECE36A01D}" type="pres">
      <dgm:prSet presAssocID="{F964AFE0-58E7-4FB5-8551-5203D91F54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iter"/>
        </a:ext>
      </dgm:extLst>
    </dgm:pt>
    <dgm:pt modelId="{E419ABF5-069E-4A98-AB09-AA3BD4213DA3}" type="pres">
      <dgm:prSet presAssocID="{F964AFE0-58E7-4FB5-8551-5203D91F54A0}" presName="spaceRect" presStyleCnt="0"/>
      <dgm:spPr/>
    </dgm:pt>
    <dgm:pt modelId="{05AE94E7-43E4-4EEF-BAE4-D798BEFC7988}" type="pres">
      <dgm:prSet presAssocID="{F964AFE0-58E7-4FB5-8551-5203D91F54A0}" presName="parTx" presStyleLbl="revTx" presStyleIdx="3" presStyleCnt="5">
        <dgm:presLayoutVars>
          <dgm:chMax val="0"/>
          <dgm:chPref val="0"/>
        </dgm:presLayoutVars>
      </dgm:prSet>
      <dgm:spPr/>
    </dgm:pt>
    <dgm:pt modelId="{488E3BE0-0EE6-4432-8C4D-E211781A377E}" type="pres">
      <dgm:prSet presAssocID="{86DC8CD8-F8B5-49D3-94C9-DE6896C568DB}" presName="sibTrans" presStyleCnt="0"/>
      <dgm:spPr/>
    </dgm:pt>
    <dgm:pt modelId="{2E13E8CE-9673-4DE1-9A49-D413EBC6F55A}" type="pres">
      <dgm:prSet presAssocID="{4F4FB302-049D-43A2-BE05-18688AA42389}" presName="compNode" presStyleCnt="0"/>
      <dgm:spPr/>
    </dgm:pt>
    <dgm:pt modelId="{38742316-FC29-457F-837E-7698CE949413}" type="pres">
      <dgm:prSet presAssocID="{4F4FB302-049D-43A2-BE05-18688AA42389}" presName="bgRect" presStyleLbl="bgShp" presStyleIdx="4" presStyleCnt="5"/>
      <dgm:spPr/>
    </dgm:pt>
    <dgm:pt modelId="{17D21A9F-4B51-424E-8FA3-C1D1C1354A7D}" type="pres">
      <dgm:prSet presAssocID="{4F4FB302-049D-43A2-BE05-18688AA423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oster"/>
        </a:ext>
      </dgm:extLst>
    </dgm:pt>
    <dgm:pt modelId="{C608BC1D-5B6F-4D5B-B205-301D12BA252B}" type="pres">
      <dgm:prSet presAssocID="{4F4FB302-049D-43A2-BE05-18688AA42389}" presName="spaceRect" presStyleCnt="0"/>
      <dgm:spPr/>
    </dgm:pt>
    <dgm:pt modelId="{392E9488-E66F-4B5D-9EB9-236A536CABB4}" type="pres">
      <dgm:prSet presAssocID="{4F4FB302-049D-43A2-BE05-18688AA42389}" presName="parTx" presStyleLbl="revTx" presStyleIdx="4" presStyleCnt="5">
        <dgm:presLayoutVars>
          <dgm:chMax val="0"/>
          <dgm:chPref val="0"/>
        </dgm:presLayoutVars>
      </dgm:prSet>
      <dgm:spPr/>
    </dgm:pt>
  </dgm:ptLst>
  <dgm:cxnLst>
    <dgm:cxn modelId="{B77E4D04-53EA-264A-8125-17C5E04CF803}" type="presOf" srcId="{4B228DC2-99C5-458F-9C45-CEDA0F3DD843}" destId="{6927986E-0F59-4071-A76C-DFF0824AB25A}" srcOrd="0" destOrd="0" presId="urn:microsoft.com/office/officeart/2018/2/layout/IconVerticalSolidList"/>
    <dgm:cxn modelId="{8DB6BA16-353F-2547-8EFE-99370ABD98EC}" type="presOf" srcId="{747A21D4-E02B-4C82-8756-182D28E03F49}" destId="{BC161894-3503-47FB-AE26-B09AE81B180A}" srcOrd="0" destOrd="0" presId="urn:microsoft.com/office/officeart/2018/2/layout/IconVerticalSolidList"/>
    <dgm:cxn modelId="{DED73B1E-7B57-48FF-B55D-BB91EB44EA21}" srcId="{58C2F6A8-7BA4-4EB8-96EF-EE3AE30F6985}" destId="{4F4FB302-049D-43A2-BE05-18688AA42389}" srcOrd="4" destOrd="0" parTransId="{9949F6B8-576A-4869-9BF3-B4733F292580}" sibTransId="{BB37FFB2-79DA-4879-AA2A-1AE4455190FC}"/>
    <dgm:cxn modelId="{E2198D29-7DC9-4B03-B192-BB003BC2F993}" srcId="{58C2F6A8-7BA4-4EB8-96EF-EE3AE30F6985}" destId="{4B228DC2-99C5-458F-9C45-CEDA0F3DD843}" srcOrd="1" destOrd="0" parTransId="{944E55DE-7ED9-4DCC-AC54-0C9587922324}" sibTransId="{D54BEEF8-70B8-4ABC-B0B3-6E7340BB05E8}"/>
    <dgm:cxn modelId="{D4933566-86D6-2B4B-892F-5C16FF1973D9}" type="presOf" srcId="{F964AFE0-58E7-4FB5-8551-5203D91F54A0}" destId="{05AE94E7-43E4-4EEF-BAE4-D798BEFC7988}" srcOrd="0" destOrd="0" presId="urn:microsoft.com/office/officeart/2018/2/layout/IconVerticalSolidList"/>
    <dgm:cxn modelId="{AC47C680-2059-4E5D-9BFE-01B40509EEAF}" srcId="{58C2F6A8-7BA4-4EB8-96EF-EE3AE30F6985}" destId="{747A21D4-E02B-4C82-8756-182D28E03F49}" srcOrd="0" destOrd="0" parTransId="{EBC2E08B-7946-44ED-AD4D-FE723B872E59}" sibTransId="{3FFEA9B4-F93E-4302-9D17-7BA086E23674}"/>
    <dgm:cxn modelId="{B5E5E599-06AC-4820-93B5-6C506F4002DC}" srcId="{58C2F6A8-7BA4-4EB8-96EF-EE3AE30F6985}" destId="{F964AFE0-58E7-4FB5-8551-5203D91F54A0}" srcOrd="3" destOrd="0" parTransId="{E8113E57-99C3-41E6-96FD-7EA484ECA474}" sibTransId="{86DC8CD8-F8B5-49D3-94C9-DE6896C568DB}"/>
    <dgm:cxn modelId="{7D2C62AB-4C64-AA4D-B4C6-DFB56C44B279}" type="presOf" srcId="{58C2F6A8-7BA4-4EB8-96EF-EE3AE30F6985}" destId="{9CF9B0AA-CAD4-4B8F-BDA4-9D78553E7E5E}" srcOrd="0" destOrd="0" presId="urn:microsoft.com/office/officeart/2018/2/layout/IconVerticalSolidList"/>
    <dgm:cxn modelId="{93712BB4-4D9F-5B4F-AF6B-F01384E3ACE9}" type="presOf" srcId="{817C54EA-C21F-4DCC-9234-9F3B29479FEC}" destId="{7E36DAAF-1667-4C6D-8577-12EFB8B1B6D6}" srcOrd="0" destOrd="0" presId="urn:microsoft.com/office/officeart/2018/2/layout/IconVerticalSolidList"/>
    <dgm:cxn modelId="{FE605EC2-600A-45A7-B300-22917D3D7871}" srcId="{58C2F6A8-7BA4-4EB8-96EF-EE3AE30F6985}" destId="{817C54EA-C21F-4DCC-9234-9F3B29479FEC}" srcOrd="2" destOrd="0" parTransId="{C4ECEA1E-D88E-43B5-9F76-02EF1CDF3ED6}" sibTransId="{50B582DE-2541-4A94-B968-9A675B83D735}"/>
    <dgm:cxn modelId="{AFBFD3E5-87C0-4A4C-B06A-ACFEC5997050}" type="presOf" srcId="{4F4FB302-049D-43A2-BE05-18688AA42389}" destId="{392E9488-E66F-4B5D-9EB9-236A536CABB4}" srcOrd="0" destOrd="0" presId="urn:microsoft.com/office/officeart/2018/2/layout/IconVerticalSolidList"/>
    <dgm:cxn modelId="{667CA32A-4644-F64A-8780-1C59843899EA}" type="presParOf" srcId="{9CF9B0AA-CAD4-4B8F-BDA4-9D78553E7E5E}" destId="{0F37A690-E0AF-4A48-AAB3-16F9602B4E69}" srcOrd="0" destOrd="0" presId="urn:microsoft.com/office/officeart/2018/2/layout/IconVerticalSolidList"/>
    <dgm:cxn modelId="{DFF048B9-4295-9748-B9B9-9BD3D260E44E}" type="presParOf" srcId="{0F37A690-E0AF-4A48-AAB3-16F9602B4E69}" destId="{ADE74C7F-D874-43D8-9632-9CDEA0E42605}" srcOrd="0" destOrd="0" presId="urn:microsoft.com/office/officeart/2018/2/layout/IconVerticalSolidList"/>
    <dgm:cxn modelId="{C5CE700E-CB84-DA47-8A59-DA38CCF21197}" type="presParOf" srcId="{0F37A690-E0AF-4A48-AAB3-16F9602B4E69}" destId="{55C854EF-3803-401C-AB24-A5575EC67059}" srcOrd="1" destOrd="0" presId="urn:microsoft.com/office/officeart/2018/2/layout/IconVerticalSolidList"/>
    <dgm:cxn modelId="{8E31697C-33A4-2740-B9F8-86DCEF3C875A}" type="presParOf" srcId="{0F37A690-E0AF-4A48-AAB3-16F9602B4E69}" destId="{11E2B5FD-4483-4C57-96EB-07EB7FA11562}" srcOrd="2" destOrd="0" presId="urn:microsoft.com/office/officeart/2018/2/layout/IconVerticalSolidList"/>
    <dgm:cxn modelId="{ED0FEFA3-2B5C-3642-9857-57D116CCFA6B}" type="presParOf" srcId="{0F37A690-E0AF-4A48-AAB3-16F9602B4E69}" destId="{BC161894-3503-47FB-AE26-B09AE81B180A}" srcOrd="3" destOrd="0" presId="urn:microsoft.com/office/officeart/2018/2/layout/IconVerticalSolidList"/>
    <dgm:cxn modelId="{75FC6BE6-B5DC-154E-B157-51007354AE53}" type="presParOf" srcId="{9CF9B0AA-CAD4-4B8F-BDA4-9D78553E7E5E}" destId="{C90A3D92-59B2-4FEB-B915-E5753F92BE80}" srcOrd="1" destOrd="0" presId="urn:microsoft.com/office/officeart/2018/2/layout/IconVerticalSolidList"/>
    <dgm:cxn modelId="{3B00C975-9293-F648-A377-607E2B895F1E}" type="presParOf" srcId="{9CF9B0AA-CAD4-4B8F-BDA4-9D78553E7E5E}" destId="{9AF9D2FC-FA05-4CE7-BE7C-F8B36F0B119A}" srcOrd="2" destOrd="0" presId="urn:microsoft.com/office/officeart/2018/2/layout/IconVerticalSolidList"/>
    <dgm:cxn modelId="{3BA72F84-9C49-094C-AE89-8CCBE8C15C8A}" type="presParOf" srcId="{9AF9D2FC-FA05-4CE7-BE7C-F8B36F0B119A}" destId="{5E81D4BA-4B3B-4ACF-B323-6788C6B1FDDC}" srcOrd="0" destOrd="0" presId="urn:microsoft.com/office/officeart/2018/2/layout/IconVerticalSolidList"/>
    <dgm:cxn modelId="{35AFCF37-7383-BA46-AE7B-0D21E527A857}" type="presParOf" srcId="{9AF9D2FC-FA05-4CE7-BE7C-F8B36F0B119A}" destId="{F26CC07D-AB87-45DE-ADCD-766458EDA330}" srcOrd="1" destOrd="0" presId="urn:microsoft.com/office/officeart/2018/2/layout/IconVerticalSolidList"/>
    <dgm:cxn modelId="{43AC5A16-F4A8-9F4A-843F-48B3CBC69C6B}" type="presParOf" srcId="{9AF9D2FC-FA05-4CE7-BE7C-F8B36F0B119A}" destId="{94C3E975-972F-4D93-A4CF-5211EE0B0A94}" srcOrd="2" destOrd="0" presId="urn:microsoft.com/office/officeart/2018/2/layout/IconVerticalSolidList"/>
    <dgm:cxn modelId="{7774649D-B9C9-3644-BF30-33C0FAFA76AA}" type="presParOf" srcId="{9AF9D2FC-FA05-4CE7-BE7C-F8B36F0B119A}" destId="{6927986E-0F59-4071-A76C-DFF0824AB25A}" srcOrd="3" destOrd="0" presId="urn:microsoft.com/office/officeart/2018/2/layout/IconVerticalSolidList"/>
    <dgm:cxn modelId="{F1F4E7D5-727E-9849-881C-F52EF998BD6C}" type="presParOf" srcId="{9CF9B0AA-CAD4-4B8F-BDA4-9D78553E7E5E}" destId="{0DFECE47-FCBB-43CA-9771-6DF0F06391C5}" srcOrd="3" destOrd="0" presId="urn:microsoft.com/office/officeart/2018/2/layout/IconVerticalSolidList"/>
    <dgm:cxn modelId="{0FC2AD55-EC2E-EE44-81D9-720064F44FEF}" type="presParOf" srcId="{9CF9B0AA-CAD4-4B8F-BDA4-9D78553E7E5E}" destId="{16CF8531-F760-49C7-8543-34C685F5819A}" srcOrd="4" destOrd="0" presId="urn:microsoft.com/office/officeart/2018/2/layout/IconVerticalSolidList"/>
    <dgm:cxn modelId="{38AC5F6B-A169-EA4C-8CDC-AAB839F5D925}" type="presParOf" srcId="{16CF8531-F760-49C7-8543-34C685F5819A}" destId="{9574EE06-36DB-4A35-9CC0-3A9C5B12BCAA}" srcOrd="0" destOrd="0" presId="urn:microsoft.com/office/officeart/2018/2/layout/IconVerticalSolidList"/>
    <dgm:cxn modelId="{5DB5BA07-F771-CC40-8234-C68E9EFD557F}" type="presParOf" srcId="{16CF8531-F760-49C7-8543-34C685F5819A}" destId="{AE99ECA2-EA5C-4E5C-86E1-154866D158FE}" srcOrd="1" destOrd="0" presId="urn:microsoft.com/office/officeart/2018/2/layout/IconVerticalSolidList"/>
    <dgm:cxn modelId="{D0174BD1-1DC9-2A4E-8427-16C0ECAD506B}" type="presParOf" srcId="{16CF8531-F760-49C7-8543-34C685F5819A}" destId="{8ED141D6-D834-450A-970A-CAC3C8B50D62}" srcOrd="2" destOrd="0" presId="urn:microsoft.com/office/officeart/2018/2/layout/IconVerticalSolidList"/>
    <dgm:cxn modelId="{EC584BCB-1D81-654A-BA79-385D1BBCD86A}" type="presParOf" srcId="{16CF8531-F760-49C7-8543-34C685F5819A}" destId="{7E36DAAF-1667-4C6D-8577-12EFB8B1B6D6}" srcOrd="3" destOrd="0" presId="urn:microsoft.com/office/officeart/2018/2/layout/IconVerticalSolidList"/>
    <dgm:cxn modelId="{963C6663-BDF4-B74E-B82C-CBFAA501F6F2}" type="presParOf" srcId="{9CF9B0AA-CAD4-4B8F-BDA4-9D78553E7E5E}" destId="{407893F7-15DB-4BD7-A62E-D6E8627E6141}" srcOrd="5" destOrd="0" presId="urn:microsoft.com/office/officeart/2018/2/layout/IconVerticalSolidList"/>
    <dgm:cxn modelId="{D4F6E790-0EA9-B84F-9840-C98F83866A19}" type="presParOf" srcId="{9CF9B0AA-CAD4-4B8F-BDA4-9D78553E7E5E}" destId="{045A047F-4C4D-4066-8DD7-CFA2D1B2F341}" srcOrd="6" destOrd="0" presId="urn:microsoft.com/office/officeart/2018/2/layout/IconVerticalSolidList"/>
    <dgm:cxn modelId="{4774F7EA-0879-B249-AC35-3118B69BE1F8}" type="presParOf" srcId="{045A047F-4C4D-4066-8DD7-CFA2D1B2F341}" destId="{80EB7D05-EA5C-4D6F-A0AB-24B5EB81E962}" srcOrd="0" destOrd="0" presId="urn:microsoft.com/office/officeart/2018/2/layout/IconVerticalSolidList"/>
    <dgm:cxn modelId="{DC1BA503-978F-4245-908C-07B099976AD0}" type="presParOf" srcId="{045A047F-4C4D-4066-8DD7-CFA2D1B2F341}" destId="{C30530E2-4755-4DFA-A4B7-9C7ECE36A01D}" srcOrd="1" destOrd="0" presId="urn:microsoft.com/office/officeart/2018/2/layout/IconVerticalSolidList"/>
    <dgm:cxn modelId="{70DAB82C-2363-DD41-918C-6B583D03D96C}" type="presParOf" srcId="{045A047F-4C4D-4066-8DD7-CFA2D1B2F341}" destId="{E419ABF5-069E-4A98-AB09-AA3BD4213DA3}" srcOrd="2" destOrd="0" presId="urn:microsoft.com/office/officeart/2018/2/layout/IconVerticalSolidList"/>
    <dgm:cxn modelId="{381611AA-1C98-524C-AF22-2853361DE9BF}" type="presParOf" srcId="{045A047F-4C4D-4066-8DD7-CFA2D1B2F341}" destId="{05AE94E7-43E4-4EEF-BAE4-D798BEFC7988}" srcOrd="3" destOrd="0" presId="urn:microsoft.com/office/officeart/2018/2/layout/IconVerticalSolidList"/>
    <dgm:cxn modelId="{A1C97B18-D29B-8546-8C7E-82A7E38808CE}" type="presParOf" srcId="{9CF9B0AA-CAD4-4B8F-BDA4-9D78553E7E5E}" destId="{488E3BE0-0EE6-4432-8C4D-E211781A377E}" srcOrd="7" destOrd="0" presId="urn:microsoft.com/office/officeart/2018/2/layout/IconVerticalSolidList"/>
    <dgm:cxn modelId="{0D706D7B-E11B-0B41-8D8D-38F187E6D86F}" type="presParOf" srcId="{9CF9B0AA-CAD4-4B8F-BDA4-9D78553E7E5E}" destId="{2E13E8CE-9673-4DE1-9A49-D413EBC6F55A}" srcOrd="8" destOrd="0" presId="urn:microsoft.com/office/officeart/2018/2/layout/IconVerticalSolidList"/>
    <dgm:cxn modelId="{B5C38F66-6E07-A447-A700-49DE2F58EF79}" type="presParOf" srcId="{2E13E8CE-9673-4DE1-9A49-D413EBC6F55A}" destId="{38742316-FC29-457F-837E-7698CE949413}" srcOrd="0" destOrd="0" presId="urn:microsoft.com/office/officeart/2018/2/layout/IconVerticalSolidList"/>
    <dgm:cxn modelId="{3526BEB2-48E5-F844-A70B-64F42D3535EF}" type="presParOf" srcId="{2E13E8CE-9673-4DE1-9A49-D413EBC6F55A}" destId="{17D21A9F-4B51-424E-8FA3-C1D1C1354A7D}" srcOrd="1" destOrd="0" presId="urn:microsoft.com/office/officeart/2018/2/layout/IconVerticalSolidList"/>
    <dgm:cxn modelId="{19878017-263C-274B-86B7-A340A986A6A4}" type="presParOf" srcId="{2E13E8CE-9673-4DE1-9A49-D413EBC6F55A}" destId="{C608BC1D-5B6F-4D5B-B205-301D12BA252B}" srcOrd="2" destOrd="0" presId="urn:microsoft.com/office/officeart/2018/2/layout/IconVerticalSolidList"/>
    <dgm:cxn modelId="{A3ED5B25-AC66-614E-8245-0A32C00FC107}" type="presParOf" srcId="{2E13E8CE-9673-4DE1-9A49-D413EBC6F55A}" destId="{392E9488-E66F-4B5D-9EB9-236A536CAB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64D6EE-DA8B-482B-BE73-14D4B08569C9}"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E61C874-AD3E-446B-A957-25F13A80A053}">
      <dgm:prSet/>
      <dgm:spPr/>
      <dgm:t>
        <a:bodyPr/>
        <a:lstStyle/>
        <a:p>
          <a:r>
            <a:rPr lang="en-US"/>
            <a:t>•Isolated data channels: Located in each KVM port, these make it impossible for data to be transferred between connected computers through the KVM.</a:t>
          </a:r>
        </a:p>
      </dgm:t>
    </dgm:pt>
    <dgm:pt modelId="{2FCFB00E-05AD-4265-BD6D-FB41AC7B97C0}" type="parTrans" cxnId="{CAAA05DE-B35E-4A60-99D2-5738F9C83463}">
      <dgm:prSet/>
      <dgm:spPr/>
      <dgm:t>
        <a:bodyPr/>
        <a:lstStyle/>
        <a:p>
          <a:endParaRPr lang="en-US"/>
        </a:p>
      </dgm:t>
    </dgm:pt>
    <dgm:pt modelId="{121209C5-DAAF-42B0-BD83-66F4E8AF260A}" type="sibTrans" cxnId="{CAAA05DE-B35E-4A60-99D2-5738F9C83463}">
      <dgm:prSet/>
      <dgm:spPr/>
      <dgm:t>
        <a:bodyPr/>
        <a:lstStyle/>
        <a:p>
          <a:endParaRPr lang="en-US"/>
        </a:p>
      </dgm:t>
    </dgm:pt>
    <dgm:pt modelId="{2E288054-3D25-4825-AD88-61C1FBA3B0B4}">
      <dgm:prSet/>
      <dgm:spPr/>
      <dgm:t>
        <a:bodyPr/>
        <a:lstStyle/>
        <a:p>
          <a:r>
            <a:rPr lang="en-US"/>
            <a:t>•Tamper-warning labels on each side of the KVM: These provide clear visual evidence if the enclosure has been compromised.</a:t>
          </a:r>
        </a:p>
      </dgm:t>
    </dgm:pt>
    <dgm:pt modelId="{97E84A86-73A9-4EBF-B0A2-DD6EDDEEEBF4}" type="parTrans" cxnId="{591093E8-DF5C-4B92-87DC-3D251CF17BCC}">
      <dgm:prSet/>
      <dgm:spPr/>
      <dgm:t>
        <a:bodyPr/>
        <a:lstStyle/>
        <a:p>
          <a:endParaRPr lang="en-US"/>
        </a:p>
      </dgm:t>
    </dgm:pt>
    <dgm:pt modelId="{3EF2E3F5-52C0-4CEF-AB78-87681BB06BDA}" type="sibTrans" cxnId="{591093E8-DF5C-4B92-87DC-3D251CF17BCC}">
      <dgm:prSet/>
      <dgm:spPr/>
      <dgm:t>
        <a:bodyPr/>
        <a:lstStyle/>
        <a:p>
          <a:endParaRPr lang="en-US"/>
        </a:p>
      </dgm:t>
    </dgm:pt>
    <dgm:pt modelId="{4637CBED-0FA2-43E8-9B25-4C2CA1794089}">
      <dgm:prSet/>
      <dgm:spPr/>
      <dgm:t>
        <a:bodyPr/>
        <a:lstStyle/>
        <a:p>
          <a:r>
            <a:rPr lang="en-US"/>
            <a:t>.Housing intrusion detection: This causes the KVM to become inoperable and the LEDs to flash repeatedly if the housing has been opened.</a:t>
          </a:r>
        </a:p>
      </dgm:t>
    </dgm:pt>
    <dgm:pt modelId="{05F9D551-57BC-40F9-BF69-2B9D90DBC409}" type="parTrans" cxnId="{A6F406C0-8652-45A8-8E07-7C651275B650}">
      <dgm:prSet/>
      <dgm:spPr/>
      <dgm:t>
        <a:bodyPr/>
        <a:lstStyle/>
        <a:p>
          <a:endParaRPr lang="en-US"/>
        </a:p>
      </dgm:t>
    </dgm:pt>
    <dgm:pt modelId="{23351F16-DA26-46FC-ABA4-BD10F251B9CD}" type="sibTrans" cxnId="{A6F406C0-8652-45A8-8E07-7C651275B650}">
      <dgm:prSet/>
      <dgm:spPr/>
      <dgm:t>
        <a:bodyPr/>
        <a:lstStyle/>
        <a:p>
          <a:endParaRPr lang="en-US"/>
        </a:p>
      </dgm:t>
    </dgm:pt>
    <dgm:pt modelId="{0B74004C-DFF4-41E6-9758-07CFE789B4DB}">
      <dgm:prSet/>
      <dgm:spPr/>
      <dgm:t>
        <a:bodyPr/>
        <a:lstStyle/>
        <a:p>
          <a:r>
            <a:rPr lang="en-US"/>
            <a:t>•Fixed firmware: It cannot be reprogrammed, preventing attempts to alter the logic of the KVM.</a:t>
          </a:r>
        </a:p>
      </dgm:t>
    </dgm:pt>
    <dgm:pt modelId="{785D0C91-3140-4B13-9E63-A7B087CB8A7A}" type="parTrans" cxnId="{B478C4BD-EF5D-42DD-AF02-4EECE6F41E0C}">
      <dgm:prSet/>
      <dgm:spPr/>
      <dgm:t>
        <a:bodyPr/>
        <a:lstStyle/>
        <a:p>
          <a:endParaRPr lang="en-US"/>
        </a:p>
      </dgm:t>
    </dgm:pt>
    <dgm:pt modelId="{F3576DDC-A8EC-47F5-BD3E-59FDE9230B1D}" type="sibTrans" cxnId="{B478C4BD-EF5D-42DD-AF02-4EECE6F41E0C}">
      <dgm:prSet/>
      <dgm:spPr/>
      <dgm:t>
        <a:bodyPr/>
        <a:lstStyle/>
        <a:p>
          <a:endParaRPr lang="en-US"/>
        </a:p>
      </dgm:t>
    </dgm:pt>
    <dgm:pt modelId="{72430C61-8EBE-F441-9820-B403F15EA4CE}" type="pres">
      <dgm:prSet presAssocID="{2E64D6EE-DA8B-482B-BE73-14D4B08569C9}" presName="vert0" presStyleCnt="0">
        <dgm:presLayoutVars>
          <dgm:dir/>
          <dgm:animOne val="branch"/>
          <dgm:animLvl val="lvl"/>
        </dgm:presLayoutVars>
      </dgm:prSet>
      <dgm:spPr/>
    </dgm:pt>
    <dgm:pt modelId="{8345A80C-3D68-2540-A6DC-F46B95AD3D32}" type="pres">
      <dgm:prSet presAssocID="{7E61C874-AD3E-446B-A957-25F13A80A053}" presName="thickLine" presStyleLbl="alignNode1" presStyleIdx="0" presStyleCnt="4"/>
      <dgm:spPr/>
    </dgm:pt>
    <dgm:pt modelId="{FF3A058A-168B-1F46-B693-C862FBA118B4}" type="pres">
      <dgm:prSet presAssocID="{7E61C874-AD3E-446B-A957-25F13A80A053}" presName="horz1" presStyleCnt="0"/>
      <dgm:spPr/>
    </dgm:pt>
    <dgm:pt modelId="{78198C45-8AD6-1B4F-98FD-793CFCD27170}" type="pres">
      <dgm:prSet presAssocID="{7E61C874-AD3E-446B-A957-25F13A80A053}" presName="tx1" presStyleLbl="revTx" presStyleIdx="0" presStyleCnt="4"/>
      <dgm:spPr/>
    </dgm:pt>
    <dgm:pt modelId="{42847079-1934-114E-A164-0C847E98C1D8}" type="pres">
      <dgm:prSet presAssocID="{7E61C874-AD3E-446B-A957-25F13A80A053}" presName="vert1" presStyleCnt="0"/>
      <dgm:spPr/>
    </dgm:pt>
    <dgm:pt modelId="{B3A9BDC4-BAC5-A14F-A706-8B5ED5944CE4}" type="pres">
      <dgm:prSet presAssocID="{2E288054-3D25-4825-AD88-61C1FBA3B0B4}" presName="thickLine" presStyleLbl="alignNode1" presStyleIdx="1" presStyleCnt="4"/>
      <dgm:spPr/>
    </dgm:pt>
    <dgm:pt modelId="{B47FF551-95B1-604A-BA1D-5FD76DA61A3A}" type="pres">
      <dgm:prSet presAssocID="{2E288054-3D25-4825-AD88-61C1FBA3B0B4}" presName="horz1" presStyleCnt="0"/>
      <dgm:spPr/>
    </dgm:pt>
    <dgm:pt modelId="{9F552E95-6DB1-BB45-9FA8-EA2F5E3A420D}" type="pres">
      <dgm:prSet presAssocID="{2E288054-3D25-4825-AD88-61C1FBA3B0B4}" presName="tx1" presStyleLbl="revTx" presStyleIdx="1" presStyleCnt="4"/>
      <dgm:spPr/>
    </dgm:pt>
    <dgm:pt modelId="{29401A46-F99E-574A-9763-1EAC099E56AA}" type="pres">
      <dgm:prSet presAssocID="{2E288054-3D25-4825-AD88-61C1FBA3B0B4}" presName="vert1" presStyleCnt="0"/>
      <dgm:spPr/>
    </dgm:pt>
    <dgm:pt modelId="{94058329-9F3A-5C45-A978-6AC2B336DB7D}" type="pres">
      <dgm:prSet presAssocID="{4637CBED-0FA2-43E8-9B25-4C2CA1794089}" presName="thickLine" presStyleLbl="alignNode1" presStyleIdx="2" presStyleCnt="4"/>
      <dgm:spPr/>
    </dgm:pt>
    <dgm:pt modelId="{10E377DF-6D57-6441-9FCB-DC32C07BE945}" type="pres">
      <dgm:prSet presAssocID="{4637CBED-0FA2-43E8-9B25-4C2CA1794089}" presName="horz1" presStyleCnt="0"/>
      <dgm:spPr/>
    </dgm:pt>
    <dgm:pt modelId="{256116C8-9DF2-BE48-AB20-B6D141EF3EA7}" type="pres">
      <dgm:prSet presAssocID="{4637CBED-0FA2-43E8-9B25-4C2CA1794089}" presName="tx1" presStyleLbl="revTx" presStyleIdx="2" presStyleCnt="4"/>
      <dgm:spPr/>
    </dgm:pt>
    <dgm:pt modelId="{2C3F1722-99F6-0547-8D15-200CC410D74F}" type="pres">
      <dgm:prSet presAssocID="{4637CBED-0FA2-43E8-9B25-4C2CA1794089}" presName="vert1" presStyleCnt="0"/>
      <dgm:spPr/>
    </dgm:pt>
    <dgm:pt modelId="{8B9270B5-AF35-0E4F-97F2-346C7802C75D}" type="pres">
      <dgm:prSet presAssocID="{0B74004C-DFF4-41E6-9758-07CFE789B4DB}" presName="thickLine" presStyleLbl="alignNode1" presStyleIdx="3" presStyleCnt="4"/>
      <dgm:spPr/>
    </dgm:pt>
    <dgm:pt modelId="{FA22E0EA-6F45-A844-95E0-C846576D1751}" type="pres">
      <dgm:prSet presAssocID="{0B74004C-DFF4-41E6-9758-07CFE789B4DB}" presName="horz1" presStyleCnt="0"/>
      <dgm:spPr/>
    </dgm:pt>
    <dgm:pt modelId="{B836BBB2-B27F-E74C-8FA2-EEEC0E91FDA5}" type="pres">
      <dgm:prSet presAssocID="{0B74004C-DFF4-41E6-9758-07CFE789B4DB}" presName="tx1" presStyleLbl="revTx" presStyleIdx="3" presStyleCnt="4"/>
      <dgm:spPr/>
    </dgm:pt>
    <dgm:pt modelId="{ECF9E6D0-EA68-1849-B25C-D55A0FC33CD8}" type="pres">
      <dgm:prSet presAssocID="{0B74004C-DFF4-41E6-9758-07CFE789B4DB}" presName="vert1" presStyleCnt="0"/>
      <dgm:spPr/>
    </dgm:pt>
  </dgm:ptLst>
  <dgm:cxnLst>
    <dgm:cxn modelId="{B19A4D5F-4682-484A-B4D5-CF59BC25BA4A}" type="presOf" srcId="{2E64D6EE-DA8B-482B-BE73-14D4B08569C9}" destId="{72430C61-8EBE-F441-9820-B403F15EA4CE}" srcOrd="0" destOrd="0" presId="urn:microsoft.com/office/officeart/2008/layout/LinedList"/>
    <dgm:cxn modelId="{0AFC9845-CD1D-3B4E-BBF8-A03136A4D1BC}" type="presOf" srcId="{4637CBED-0FA2-43E8-9B25-4C2CA1794089}" destId="{256116C8-9DF2-BE48-AB20-B6D141EF3EA7}" srcOrd="0" destOrd="0" presId="urn:microsoft.com/office/officeart/2008/layout/LinedList"/>
    <dgm:cxn modelId="{7801F66B-0681-C94A-92FE-60D5BAB2DB0D}" type="presOf" srcId="{7E61C874-AD3E-446B-A957-25F13A80A053}" destId="{78198C45-8AD6-1B4F-98FD-793CFCD27170}" srcOrd="0" destOrd="0" presId="urn:microsoft.com/office/officeart/2008/layout/LinedList"/>
    <dgm:cxn modelId="{1267937C-9E86-7547-A1BA-4BB5EEA1EED3}" type="presOf" srcId="{2E288054-3D25-4825-AD88-61C1FBA3B0B4}" destId="{9F552E95-6DB1-BB45-9FA8-EA2F5E3A420D}" srcOrd="0" destOrd="0" presId="urn:microsoft.com/office/officeart/2008/layout/LinedList"/>
    <dgm:cxn modelId="{B478C4BD-EF5D-42DD-AF02-4EECE6F41E0C}" srcId="{2E64D6EE-DA8B-482B-BE73-14D4B08569C9}" destId="{0B74004C-DFF4-41E6-9758-07CFE789B4DB}" srcOrd="3" destOrd="0" parTransId="{785D0C91-3140-4B13-9E63-A7B087CB8A7A}" sibTransId="{F3576DDC-A8EC-47F5-BD3E-59FDE9230B1D}"/>
    <dgm:cxn modelId="{A6F406C0-8652-45A8-8E07-7C651275B650}" srcId="{2E64D6EE-DA8B-482B-BE73-14D4B08569C9}" destId="{4637CBED-0FA2-43E8-9B25-4C2CA1794089}" srcOrd="2" destOrd="0" parTransId="{05F9D551-57BC-40F9-BF69-2B9D90DBC409}" sibTransId="{23351F16-DA26-46FC-ABA4-BD10F251B9CD}"/>
    <dgm:cxn modelId="{CAAA05DE-B35E-4A60-99D2-5738F9C83463}" srcId="{2E64D6EE-DA8B-482B-BE73-14D4B08569C9}" destId="{7E61C874-AD3E-446B-A957-25F13A80A053}" srcOrd="0" destOrd="0" parTransId="{2FCFB00E-05AD-4265-BD6D-FB41AC7B97C0}" sibTransId="{121209C5-DAAF-42B0-BD83-66F4E8AF260A}"/>
    <dgm:cxn modelId="{591093E8-DF5C-4B92-87DC-3D251CF17BCC}" srcId="{2E64D6EE-DA8B-482B-BE73-14D4B08569C9}" destId="{2E288054-3D25-4825-AD88-61C1FBA3B0B4}" srcOrd="1" destOrd="0" parTransId="{97E84A86-73A9-4EBF-B0A2-DD6EDDEEEBF4}" sibTransId="{3EF2E3F5-52C0-4CEF-AB78-87681BB06BDA}"/>
    <dgm:cxn modelId="{4EB467F2-FD02-7745-8B32-9E2CE0AE4CDB}" type="presOf" srcId="{0B74004C-DFF4-41E6-9758-07CFE789B4DB}" destId="{B836BBB2-B27F-E74C-8FA2-EEEC0E91FDA5}" srcOrd="0" destOrd="0" presId="urn:microsoft.com/office/officeart/2008/layout/LinedList"/>
    <dgm:cxn modelId="{848A910C-9ACA-1640-8114-0C20D32C525C}" type="presParOf" srcId="{72430C61-8EBE-F441-9820-B403F15EA4CE}" destId="{8345A80C-3D68-2540-A6DC-F46B95AD3D32}" srcOrd="0" destOrd="0" presId="urn:microsoft.com/office/officeart/2008/layout/LinedList"/>
    <dgm:cxn modelId="{A59004D8-9B66-B241-8155-E38A497DF29B}" type="presParOf" srcId="{72430C61-8EBE-F441-9820-B403F15EA4CE}" destId="{FF3A058A-168B-1F46-B693-C862FBA118B4}" srcOrd="1" destOrd="0" presId="urn:microsoft.com/office/officeart/2008/layout/LinedList"/>
    <dgm:cxn modelId="{C0A7045C-C9FC-BF44-889E-FD32444D393D}" type="presParOf" srcId="{FF3A058A-168B-1F46-B693-C862FBA118B4}" destId="{78198C45-8AD6-1B4F-98FD-793CFCD27170}" srcOrd="0" destOrd="0" presId="urn:microsoft.com/office/officeart/2008/layout/LinedList"/>
    <dgm:cxn modelId="{0695DECF-3765-B742-A459-F257BDE1D103}" type="presParOf" srcId="{FF3A058A-168B-1F46-B693-C862FBA118B4}" destId="{42847079-1934-114E-A164-0C847E98C1D8}" srcOrd="1" destOrd="0" presId="urn:microsoft.com/office/officeart/2008/layout/LinedList"/>
    <dgm:cxn modelId="{3F61D5F7-D1AB-F04A-9499-81BBAB3CFBD9}" type="presParOf" srcId="{72430C61-8EBE-F441-9820-B403F15EA4CE}" destId="{B3A9BDC4-BAC5-A14F-A706-8B5ED5944CE4}" srcOrd="2" destOrd="0" presId="urn:microsoft.com/office/officeart/2008/layout/LinedList"/>
    <dgm:cxn modelId="{6108C145-0629-6743-A7C6-BA2570BCE1D0}" type="presParOf" srcId="{72430C61-8EBE-F441-9820-B403F15EA4CE}" destId="{B47FF551-95B1-604A-BA1D-5FD76DA61A3A}" srcOrd="3" destOrd="0" presId="urn:microsoft.com/office/officeart/2008/layout/LinedList"/>
    <dgm:cxn modelId="{BB5314A0-E3AE-164C-8E15-2A4F7132361C}" type="presParOf" srcId="{B47FF551-95B1-604A-BA1D-5FD76DA61A3A}" destId="{9F552E95-6DB1-BB45-9FA8-EA2F5E3A420D}" srcOrd="0" destOrd="0" presId="urn:microsoft.com/office/officeart/2008/layout/LinedList"/>
    <dgm:cxn modelId="{1922E4B6-2D6A-2D47-9D68-B2A64A00CA02}" type="presParOf" srcId="{B47FF551-95B1-604A-BA1D-5FD76DA61A3A}" destId="{29401A46-F99E-574A-9763-1EAC099E56AA}" srcOrd="1" destOrd="0" presId="urn:microsoft.com/office/officeart/2008/layout/LinedList"/>
    <dgm:cxn modelId="{AC290D86-DE99-2D44-A291-AB9F1DC71A1B}" type="presParOf" srcId="{72430C61-8EBE-F441-9820-B403F15EA4CE}" destId="{94058329-9F3A-5C45-A978-6AC2B336DB7D}" srcOrd="4" destOrd="0" presId="urn:microsoft.com/office/officeart/2008/layout/LinedList"/>
    <dgm:cxn modelId="{00FB38DB-710F-9644-ABAA-C8AC947506F2}" type="presParOf" srcId="{72430C61-8EBE-F441-9820-B403F15EA4CE}" destId="{10E377DF-6D57-6441-9FCB-DC32C07BE945}" srcOrd="5" destOrd="0" presId="urn:microsoft.com/office/officeart/2008/layout/LinedList"/>
    <dgm:cxn modelId="{7452C033-7CFA-4843-A221-EAEC2AEDAB3C}" type="presParOf" srcId="{10E377DF-6D57-6441-9FCB-DC32C07BE945}" destId="{256116C8-9DF2-BE48-AB20-B6D141EF3EA7}" srcOrd="0" destOrd="0" presId="urn:microsoft.com/office/officeart/2008/layout/LinedList"/>
    <dgm:cxn modelId="{F831EAA2-EDA4-FA44-8C4E-093A839D13C6}" type="presParOf" srcId="{10E377DF-6D57-6441-9FCB-DC32C07BE945}" destId="{2C3F1722-99F6-0547-8D15-200CC410D74F}" srcOrd="1" destOrd="0" presId="urn:microsoft.com/office/officeart/2008/layout/LinedList"/>
    <dgm:cxn modelId="{FBA69495-B21F-3B4B-9949-92A192C9EBB3}" type="presParOf" srcId="{72430C61-8EBE-F441-9820-B403F15EA4CE}" destId="{8B9270B5-AF35-0E4F-97F2-346C7802C75D}" srcOrd="6" destOrd="0" presId="urn:microsoft.com/office/officeart/2008/layout/LinedList"/>
    <dgm:cxn modelId="{635F6F45-CC3A-DC4C-8D08-F66B66F5DDBE}" type="presParOf" srcId="{72430C61-8EBE-F441-9820-B403F15EA4CE}" destId="{FA22E0EA-6F45-A844-95E0-C846576D1751}" srcOrd="7" destOrd="0" presId="urn:microsoft.com/office/officeart/2008/layout/LinedList"/>
    <dgm:cxn modelId="{52088486-3E2F-CC44-BAD3-B7C258CE74D3}" type="presParOf" srcId="{FA22E0EA-6F45-A844-95E0-C846576D1751}" destId="{B836BBB2-B27F-E74C-8FA2-EEEC0E91FDA5}" srcOrd="0" destOrd="0" presId="urn:microsoft.com/office/officeart/2008/layout/LinedList"/>
    <dgm:cxn modelId="{8186C870-85EF-F945-BE68-FE80B09AB54F}" type="presParOf" srcId="{FA22E0EA-6F45-A844-95E0-C846576D1751}" destId="{ECF9E6D0-EA68-1849-B25C-D55A0FC33C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6E6EBF5-38CC-4519-8D4B-D10D7C5CF5B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EDCA93C-2CA2-462D-AC6B-D140575B70DF}">
      <dgm:prSet/>
      <dgm:spPr/>
      <dgm:t>
        <a:bodyPr/>
        <a:lstStyle/>
        <a:p>
          <a:r>
            <a:rPr lang="en-US"/>
            <a:t>•Isolation is a critical design concept for a secure network configuration in cloud environment.</a:t>
          </a:r>
        </a:p>
      </dgm:t>
    </dgm:pt>
    <dgm:pt modelId="{0CD5AA74-866B-4DAB-B292-40413FA00B2F}" type="parTrans" cxnId="{8976DD1F-BAAE-42AB-A793-6AB2BD1DBB02}">
      <dgm:prSet/>
      <dgm:spPr/>
      <dgm:t>
        <a:bodyPr/>
        <a:lstStyle/>
        <a:p>
          <a:endParaRPr lang="en-US"/>
        </a:p>
      </dgm:t>
    </dgm:pt>
    <dgm:pt modelId="{2BA4A64E-19BA-41D1-A766-AE782FB02785}" type="sibTrans" cxnId="{8976DD1F-BAAE-42AB-A793-6AB2BD1DBB02}">
      <dgm:prSet/>
      <dgm:spPr/>
      <dgm:t>
        <a:bodyPr/>
        <a:lstStyle/>
        <a:p>
          <a:endParaRPr lang="en-US"/>
        </a:p>
      </dgm:t>
    </dgm:pt>
    <dgm:pt modelId="{AD5EFE21-08BC-4300-9717-8D56FAE866B7}">
      <dgm:prSet/>
      <dgm:spPr/>
      <dgm:t>
        <a:bodyPr/>
        <a:lstStyle/>
        <a:p>
          <a:r>
            <a:rPr lang="en-US"/>
            <a:t>•Customer Access should be provisioned on isolated networks. This can be implemented through the use of physically separate networks or via VLAN’s.</a:t>
          </a:r>
        </a:p>
      </dgm:t>
    </dgm:pt>
    <dgm:pt modelId="{A2AE0F4C-D41B-4A8B-AA97-EEC872E46CFF}" type="parTrans" cxnId="{BB000A84-8262-460F-8386-D07B5611FCD8}">
      <dgm:prSet/>
      <dgm:spPr/>
      <dgm:t>
        <a:bodyPr/>
        <a:lstStyle/>
        <a:p>
          <a:endParaRPr lang="en-US"/>
        </a:p>
      </dgm:t>
    </dgm:pt>
    <dgm:pt modelId="{67460035-4801-4E1C-BB87-7FCB1B1ADE04}" type="sibTrans" cxnId="{BB000A84-8262-460F-8386-D07B5611FCD8}">
      <dgm:prSet/>
      <dgm:spPr/>
      <dgm:t>
        <a:bodyPr/>
        <a:lstStyle/>
        <a:p>
          <a:endParaRPr lang="en-US"/>
        </a:p>
      </dgm:t>
    </dgm:pt>
    <dgm:pt modelId="{59F69384-AD2B-8542-992A-39C3F0CA2FFE}" type="pres">
      <dgm:prSet presAssocID="{C6E6EBF5-38CC-4519-8D4B-D10D7C5CF5B0}" presName="vert0" presStyleCnt="0">
        <dgm:presLayoutVars>
          <dgm:dir/>
          <dgm:animOne val="branch"/>
          <dgm:animLvl val="lvl"/>
        </dgm:presLayoutVars>
      </dgm:prSet>
      <dgm:spPr/>
    </dgm:pt>
    <dgm:pt modelId="{DB40A62B-9DCC-784F-9F8A-D09BBD202951}" type="pres">
      <dgm:prSet presAssocID="{FEDCA93C-2CA2-462D-AC6B-D140575B70DF}" presName="thickLine" presStyleLbl="alignNode1" presStyleIdx="0" presStyleCnt="2"/>
      <dgm:spPr/>
    </dgm:pt>
    <dgm:pt modelId="{4B096F47-1069-754C-8103-23C72768A2FB}" type="pres">
      <dgm:prSet presAssocID="{FEDCA93C-2CA2-462D-AC6B-D140575B70DF}" presName="horz1" presStyleCnt="0"/>
      <dgm:spPr/>
    </dgm:pt>
    <dgm:pt modelId="{CB7DD26D-FE81-A740-8DE3-67CD11500CFC}" type="pres">
      <dgm:prSet presAssocID="{FEDCA93C-2CA2-462D-AC6B-D140575B70DF}" presName="tx1" presStyleLbl="revTx" presStyleIdx="0" presStyleCnt="2"/>
      <dgm:spPr/>
    </dgm:pt>
    <dgm:pt modelId="{C47ED80C-235D-3E42-995D-4304E67F9BCE}" type="pres">
      <dgm:prSet presAssocID="{FEDCA93C-2CA2-462D-AC6B-D140575B70DF}" presName="vert1" presStyleCnt="0"/>
      <dgm:spPr/>
    </dgm:pt>
    <dgm:pt modelId="{C606E5EB-51B2-2247-9A60-1BEF7B7D3EFD}" type="pres">
      <dgm:prSet presAssocID="{AD5EFE21-08BC-4300-9717-8D56FAE866B7}" presName="thickLine" presStyleLbl="alignNode1" presStyleIdx="1" presStyleCnt="2"/>
      <dgm:spPr/>
    </dgm:pt>
    <dgm:pt modelId="{E5E1108E-581D-F44B-9739-736AE74EF32F}" type="pres">
      <dgm:prSet presAssocID="{AD5EFE21-08BC-4300-9717-8D56FAE866B7}" presName="horz1" presStyleCnt="0"/>
      <dgm:spPr/>
    </dgm:pt>
    <dgm:pt modelId="{6BA459A5-E2A7-EE4B-8C9F-E70E073A7D52}" type="pres">
      <dgm:prSet presAssocID="{AD5EFE21-08BC-4300-9717-8D56FAE866B7}" presName="tx1" presStyleLbl="revTx" presStyleIdx="1" presStyleCnt="2"/>
      <dgm:spPr/>
    </dgm:pt>
    <dgm:pt modelId="{6B6303C4-5B06-7141-9976-C9CD6D009392}" type="pres">
      <dgm:prSet presAssocID="{AD5EFE21-08BC-4300-9717-8D56FAE866B7}" presName="vert1" presStyleCnt="0"/>
      <dgm:spPr/>
    </dgm:pt>
  </dgm:ptLst>
  <dgm:cxnLst>
    <dgm:cxn modelId="{7187EE02-A774-C44B-8639-0036FCAD4750}" type="presOf" srcId="{FEDCA93C-2CA2-462D-AC6B-D140575B70DF}" destId="{CB7DD26D-FE81-A740-8DE3-67CD11500CFC}" srcOrd="0" destOrd="0" presId="urn:microsoft.com/office/officeart/2008/layout/LinedList"/>
    <dgm:cxn modelId="{080C061D-ED30-764D-954B-3474F878DF2E}" type="presOf" srcId="{C6E6EBF5-38CC-4519-8D4B-D10D7C5CF5B0}" destId="{59F69384-AD2B-8542-992A-39C3F0CA2FFE}" srcOrd="0" destOrd="0" presId="urn:microsoft.com/office/officeart/2008/layout/LinedList"/>
    <dgm:cxn modelId="{8976DD1F-BAAE-42AB-A793-6AB2BD1DBB02}" srcId="{C6E6EBF5-38CC-4519-8D4B-D10D7C5CF5B0}" destId="{FEDCA93C-2CA2-462D-AC6B-D140575B70DF}" srcOrd="0" destOrd="0" parTransId="{0CD5AA74-866B-4DAB-B292-40413FA00B2F}" sibTransId="{2BA4A64E-19BA-41D1-A766-AE782FB02785}"/>
    <dgm:cxn modelId="{D30CCE4A-04CD-B446-8561-A997135B30F5}" type="presOf" srcId="{AD5EFE21-08BC-4300-9717-8D56FAE866B7}" destId="{6BA459A5-E2A7-EE4B-8C9F-E70E073A7D52}" srcOrd="0" destOrd="0" presId="urn:microsoft.com/office/officeart/2008/layout/LinedList"/>
    <dgm:cxn modelId="{BB000A84-8262-460F-8386-D07B5611FCD8}" srcId="{C6E6EBF5-38CC-4519-8D4B-D10D7C5CF5B0}" destId="{AD5EFE21-08BC-4300-9717-8D56FAE866B7}" srcOrd="1" destOrd="0" parTransId="{A2AE0F4C-D41B-4A8B-AA97-EEC872E46CFF}" sibTransId="{67460035-4801-4E1C-BB87-7FCB1B1ADE04}"/>
    <dgm:cxn modelId="{A5CAC630-4CFA-324F-A401-046AFC3FC0D8}" type="presParOf" srcId="{59F69384-AD2B-8542-992A-39C3F0CA2FFE}" destId="{DB40A62B-9DCC-784F-9F8A-D09BBD202951}" srcOrd="0" destOrd="0" presId="urn:microsoft.com/office/officeart/2008/layout/LinedList"/>
    <dgm:cxn modelId="{F2647574-9DD7-2C4F-A993-2EBA3AB06169}" type="presParOf" srcId="{59F69384-AD2B-8542-992A-39C3F0CA2FFE}" destId="{4B096F47-1069-754C-8103-23C72768A2FB}" srcOrd="1" destOrd="0" presId="urn:microsoft.com/office/officeart/2008/layout/LinedList"/>
    <dgm:cxn modelId="{06A81028-49AE-1F44-A60A-62F322DDB03B}" type="presParOf" srcId="{4B096F47-1069-754C-8103-23C72768A2FB}" destId="{CB7DD26D-FE81-A740-8DE3-67CD11500CFC}" srcOrd="0" destOrd="0" presId="urn:microsoft.com/office/officeart/2008/layout/LinedList"/>
    <dgm:cxn modelId="{0843088A-681C-BD48-B907-FB10B8701887}" type="presParOf" srcId="{4B096F47-1069-754C-8103-23C72768A2FB}" destId="{C47ED80C-235D-3E42-995D-4304E67F9BCE}" srcOrd="1" destOrd="0" presId="urn:microsoft.com/office/officeart/2008/layout/LinedList"/>
    <dgm:cxn modelId="{2C42DEEA-5E86-D442-92A5-DAA891E2FE05}" type="presParOf" srcId="{59F69384-AD2B-8542-992A-39C3F0CA2FFE}" destId="{C606E5EB-51B2-2247-9A60-1BEF7B7D3EFD}" srcOrd="2" destOrd="0" presId="urn:microsoft.com/office/officeart/2008/layout/LinedList"/>
    <dgm:cxn modelId="{E9334885-03D4-1046-9B3B-C757042254C6}" type="presParOf" srcId="{59F69384-AD2B-8542-992A-39C3F0CA2FFE}" destId="{E5E1108E-581D-F44B-9739-736AE74EF32F}" srcOrd="3" destOrd="0" presId="urn:microsoft.com/office/officeart/2008/layout/LinedList"/>
    <dgm:cxn modelId="{14CBDB92-3DB0-AA40-9183-DE888B23211B}" type="presParOf" srcId="{E5E1108E-581D-F44B-9739-736AE74EF32F}" destId="{6BA459A5-E2A7-EE4B-8C9F-E70E073A7D52}" srcOrd="0" destOrd="0" presId="urn:microsoft.com/office/officeart/2008/layout/LinedList"/>
    <dgm:cxn modelId="{E86DB73D-CB95-3B4C-977C-3C059D4DEEFC}" type="presParOf" srcId="{E5E1108E-581D-F44B-9739-736AE74EF32F}" destId="{6B6303C4-5B06-7141-9976-C9CD6D00939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BE79CB-AF24-4742-8918-951A8B5ADAF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97497D9-8286-4C7F-81A3-6C23633F5E29}">
      <dgm:prSet/>
      <dgm:spPr/>
      <dgm:t>
        <a:bodyPr/>
        <a:lstStyle/>
        <a:p>
          <a:r>
            <a:rPr lang="en-CA" b="1"/>
            <a:t>For</a:t>
          </a:r>
          <a:r>
            <a:rPr lang="en-CA"/>
            <a:t> </a:t>
          </a:r>
          <a:r>
            <a:rPr lang="en-CA" b="1"/>
            <a:t>many</a:t>
          </a:r>
          <a:r>
            <a:rPr lang="en-CA"/>
            <a:t> </a:t>
          </a:r>
          <a:r>
            <a:rPr lang="en-CA" b="1"/>
            <a:t>cloud</a:t>
          </a:r>
          <a:r>
            <a:rPr lang="en-CA"/>
            <a:t> </a:t>
          </a:r>
          <a:r>
            <a:rPr lang="en-CA" b="1"/>
            <a:t>networks</a:t>
          </a:r>
          <a:r>
            <a:rPr lang="en-CA"/>
            <a:t> </a:t>
          </a:r>
          <a:r>
            <a:rPr lang="en-CA" b="1"/>
            <a:t>e.g.</a:t>
          </a:r>
          <a:r>
            <a:rPr lang="en-CA"/>
            <a:t> </a:t>
          </a:r>
          <a:r>
            <a:rPr lang="en-CA" b="1"/>
            <a:t>private</a:t>
          </a:r>
          <a:r>
            <a:rPr lang="en-CA"/>
            <a:t> </a:t>
          </a:r>
          <a:r>
            <a:rPr lang="en-CA" b="1"/>
            <a:t>cloud,</a:t>
          </a:r>
          <a:r>
            <a:rPr lang="en-CA"/>
            <a:t> </a:t>
          </a:r>
          <a:r>
            <a:rPr lang="en-CA" b="1"/>
            <a:t>the</a:t>
          </a:r>
          <a:r>
            <a:rPr lang="en-CA"/>
            <a:t> </a:t>
          </a:r>
          <a:r>
            <a:rPr lang="en-CA" b="1"/>
            <a:t>perimeter</a:t>
          </a:r>
          <a:r>
            <a:rPr lang="en-CA"/>
            <a:t> </a:t>
          </a:r>
          <a:r>
            <a:rPr lang="en-CA" b="1"/>
            <a:t>is</a:t>
          </a:r>
          <a:r>
            <a:rPr lang="en-CA"/>
            <a:t> </a:t>
          </a:r>
          <a:r>
            <a:rPr lang="en-CA" b="1"/>
            <a:t>clearly</a:t>
          </a:r>
          <a:r>
            <a:rPr lang="en-CA"/>
            <a:t> </a:t>
          </a:r>
          <a:r>
            <a:rPr lang="en-CA" b="1"/>
            <a:t>the</a:t>
          </a:r>
          <a:r>
            <a:rPr lang="en-CA"/>
            <a:t> </a:t>
          </a:r>
          <a:r>
            <a:rPr lang="en-CA" b="1"/>
            <a:t>demarcation</a:t>
          </a:r>
          <a:r>
            <a:rPr lang="en-CA"/>
            <a:t> </a:t>
          </a:r>
          <a:r>
            <a:rPr lang="en-CA" b="1"/>
            <a:t>point</a:t>
          </a:r>
          <a:endParaRPr lang="en-US"/>
        </a:p>
      </dgm:t>
    </dgm:pt>
    <dgm:pt modelId="{7E84CE72-D8E3-4898-8E4D-D2214855243B}" type="parTrans" cxnId="{6C730AE4-D927-437C-AEE9-98886EB741B0}">
      <dgm:prSet/>
      <dgm:spPr/>
      <dgm:t>
        <a:bodyPr/>
        <a:lstStyle/>
        <a:p>
          <a:endParaRPr lang="en-US"/>
        </a:p>
      </dgm:t>
    </dgm:pt>
    <dgm:pt modelId="{D22D7E3E-EFD6-485E-A174-FC665E151AAD}" type="sibTrans" cxnId="{6C730AE4-D927-437C-AEE9-98886EB741B0}">
      <dgm:prSet/>
      <dgm:spPr/>
      <dgm:t>
        <a:bodyPr/>
        <a:lstStyle/>
        <a:p>
          <a:endParaRPr lang="en-US"/>
        </a:p>
      </dgm:t>
    </dgm:pt>
    <dgm:pt modelId="{E485B259-05E1-4EFA-8A82-52B750B92B66}">
      <dgm:prSet/>
      <dgm:spPr/>
      <dgm:t>
        <a:bodyPr/>
        <a:lstStyle/>
        <a:p>
          <a:r>
            <a:rPr lang="en-CA" b="1"/>
            <a:t>For</a:t>
          </a:r>
          <a:r>
            <a:rPr lang="en-CA"/>
            <a:t> </a:t>
          </a:r>
          <a:r>
            <a:rPr lang="en-CA" b="1"/>
            <a:t>other</a:t>
          </a:r>
          <a:r>
            <a:rPr lang="en-CA"/>
            <a:t> </a:t>
          </a:r>
          <a:r>
            <a:rPr lang="en-CA" b="1"/>
            <a:t>cloud</a:t>
          </a:r>
          <a:r>
            <a:rPr lang="en-CA"/>
            <a:t> </a:t>
          </a:r>
          <a:r>
            <a:rPr lang="en-CA" b="1"/>
            <a:t>networks,</a:t>
          </a:r>
          <a:r>
            <a:rPr lang="en-CA"/>
            <a:t> </a:t>
          </a:r>
          <a:r>
            <a:rPr lang="en-CA" b="1"/>
            <a:t>the</a:t>
          </a:r>
          <a:r>
            <a:rPr lang="en-CA"/>
            <a:t> </a:t>
          </a:r>
          <a:r>
            <a:rPr lang="en-CA" b="1"/>
            <a:t>perimeter</a:t>
          </a:r>
          <a:r>
            <a:rPr lang="en-CA"/>
            <a:t> </a:t>
          </a:r>
          <a:r>
            <a:rPr lang="en-CA" b="1"/>
            <a:t>transforms</a:t>
          </a:r>
          <a:r>
            <a:rPr lang="en-CA"/>
            <a:t> </a:t>
          </a:r>
          <a:r>
            <a:rPr lang="en-CA" b="1"/>
            <a:t>into</a:t>
          </a:r>
          <a:r>
            <a:rPr lang="en-CA"/>
            <a:t> a </a:t>
          </a:r>
          <a:r>
            <a:rPr lang="en-CA" b="1"/>
            <a:t>series</a:t>
          </a:r>
          <a:r>
            <a:rPr lang="en-CA"/>
            <a:t> </a:t>
          </a:r>
          <a:r>
            <a:rPr lang="en-CA" b="1"/>
            <a:t>of</a:t>
          </a:r>
          <a:r>
            <a:rPr lang="en-CA"/>
            <a:t> </a:t>
          </a:r>
          <a:r>
            <a:rPr lang="en-CA" b="1"/>
            <a:t>highly</a:t>
          </a:r>
          <a:r>
            <a:rPr lang="en-CA"/>
            <a:t> </a:t>
          </a:r>
          <a:r>
            <a:rPr lang="en-CA" b="1"/>
            <a:t>dynamic</a:t>
          </a:r>
          <a:r>
            <a:rPr lang="en-CA"/>
            <a:t> </a:t>
          </a:r>
          <a:r>
            <a:rPr lang="en-CA" b="1"/>
            <a:t>“micro-border”</a:t>
          </a:r>
          <a:r>
            <a:rPr lang="en-CA"/>
            <a:t> </a:t>
          </a:r>
          <a:r>
            <a:rPr lang="en-CA" b="1"/>
            <a:t>around</a:t>
          </a:r>
          <a:r>
            <a:rPr lang="en-CA"/>
            <a:t> </a:t>
          </a:r>
          <a:r>
            <a:rPr lang="en-CA" b="1"/>
            <a:t>individual customer</a:t>
          </a:r>
          <a:r>
            <a:rPr lang="en-CA"/>
            <a:t> </a:t>
          </a:r>
          <a:r>
            <a:rPr lang="en-CA" b="1"/>
            <a:t>solutions</a:t>
          </a:r>
          <a:r>
            <a:rPr lang="en-CA"/>
            <a:t> </a:t>
          </a:r>
          <a:r>
            <a:rPr lang="en-CA" b="1"/>
            <a:t>or</a:t>
          </a:r>
          <a:r>
            <a:rPr lang="en-CA"/>
            <a:t> </a:t>
          </a:r>
          <a:r>
            <a:rPr lang="en-CA" b="1"/>
            <a:t>services</a:t>
          </a:r>
          <a:r>
            <a:rPr lang="en-CA"/>
            <a:t> </a:t>
          </a:r>
          <a:endParaRPr lang="en-US"/>
        </a:p>
      </dgm:t>
    </dgm:pt>
    <dgm:pt modelId="{D74C888E-50E3-4188-A337-74E0AD964A45}" type="parTrans" cxnId="{7E0173AB-FC13-4214-BBC5-2FC78F82C6D6}">
      <dgm:prSet/>
      <dgm:spPr/>
      <dgm:t>
        <a:bodyPr/>
        <a:lstStyle/>
        <a:p>
          <a:endParaRPr lang="en-US"/>
        </a:p>
      </dgm:t>
    </dgm:pt>
    <dgm:pt modelId="{AD7431E5-D847-4D8F-B89A-EF6463953B76}" type="sibTrans" cxnId="{7E0173AB-FC13-4214-BBC5-2FC78F82C6D6}">
      <dgm:prSet/>
      <dgm:spPr/>
      <dgm:t>
        <a:bodyPr/>
        <a:lstStyle/>
        <a:p>
          <a:endParaRPr lang="en-US"/>
        </a:p>
      </dgm:t>
    </dgm:pt>
    <dgm:pt modelId="{F6519DA5-B4DB-47A2-BBE4-588BA9618FBD}">
      <dgm:prSet/>
      <dgm:spPr/>
      <dgm:t>
        <a:bodyPr/>
        <a:lstStyle/>
        <a:p>
          <a:r>
            <a:rPr lang="en-CA" b="1"/>
            <a:t>In</a:t>
          </a:r>
          <a:r>
            <a:rPr lang="en-CA"/>
            <a:t> </a:t>
          </a:r>
          <a:r>
            <a:rPr lang="en-CA" b="1"/>
            <a:t>other</a:t>
          </a:r>
          <a:r>
            <a:rPr lang="en-CA"/>
            <a:t> </a:t>
          </a:r>
          <a:r>
            <a:rPr lang="en-CA" b="1"/>
            <a:t>cloud</a:t>
          </a:r>
          <a:r>
            <a:rPr lang="en-CA"/>
            <a:t> </a:t>
          </a:r>
          <a:r>
            <a:rPr lang="en-CA" b="1"/>
            <a:t>networks,</a:t>
          </a:r>
          <a:r>
            <a:rPr lang="en-CA"/>
            <a:t> </a:t>
          </a:r>
          <a:r>
            <a:rPr lang="en-CA" b="1"/>
            <a:t>there</a:t>
          </a:r>
          <a:r>
            <a:rPr lang="en-CA"/>
            <a:t> </a:t>
          </a:r>
          <a:r>
            <a:rPr lang="en-CA" b="1"/>
            <a:t>is</a:t>
          </a:r>
          <a:r>
            <a:rPr lang="en-CA"/>
            <a:t> </a:t>
          </a:r>
          <a:r>
            <a:rPr lang="en-CA" b="1"/>
            <a:t>no</a:t>
          </a:r>
          <a:r>
            <a:rPr lang="en-CA"/>
            <a:t> </a:t>
          </a:r>
          <a:r>
            <a:rPr lang="en-CA" b="1"/>
            <a:t>clear</a:t>
          </a:r>
          <a:r>
            <a:rPr lang="en-CA"/>
            <a:t> </a:t>
          </a:r>
          <a:r>
            <a:rPr lang="en-CA" b="1"/>
            <a:t>perimeter</a:t>
          </a:r>
          <a:r>
            <a:rPr lang="en-CA"/>
            <a:t> </a:t>
          </a:r>
          <a:r>
            <a:rPr lang="en-CA" b="1"/>
            <a:t>at</a:t>
          </a:r>
          <a:r>
            <a:rPr lang="en-CA"/>
            <a:t> </a:t>
          </a:r>
          <a:r>
            <a:rPr lang="en-CA" b="1"/>
            <a:t>all.</a:t>
          </a:r>
          <a:endParaRPr lang="en-US"/>
        </a:p>
      </dgm:t>
    </dgm:pt>
    <dgm:pt modelId="{89A99EC1-248B-4518-8415-0B59B3BE4A70}" type="parTrans" cxnId="{5DF74C46-267F-4A24-96D4-0F06D044B0DF}">
      <dgm:prSet/>
      <dgm:spPr/>
      <dgm:t>
        <a:bodyPr/>
        <a:lstStyle/>
        <a:p>
          <a:endParaRPr lang="en-US"/>
        </a:p>
      </dgm:t>
    </dgm:pt>
    <dgm:pt modelId="{BF5FD153-87C7-4020-AF74-0249A9787689}" type="sibTrans" cxnId="{5DF74C46-267F-4A24-96D4-0F06D044B0DF}">
      <dgm:prSet/>
      <dgm:spPr/>
      <dgm:t>
        <a:bodyPr/>
        <a:lstStyle/>
        <a:p>
          <a:endParaRPr lang="en-US"/>
        </a:p>
      </dgm:t>
    </dgm:pt>
    <dgm:pt modelId="{E39E283C-5EA4-483A-9B83-195A50087306}">
      <dgm:prSet/>
      <dgm:spPr/>
      <dgm:t>
        <a:bodyPr/>
        <a:lstStyle/>
        <a:p>
          <a:r>
            <a:rPr lang="en-CA" b="1"/>
            <a:t>The</a:t>
          </a:r>
          <a:r>
            <a:rPr lang="en-CA"/>
            <a:t> </a:t>
          </a:r>
          <a:r>
            <a:rPr lang="en-CA" b="1"/>
            <a:t>classic</a:t>
          </a:r>
          <a:r>
            <a:rPr lang="en-CA"/>
            <a:t> </a:t>
          </a:r>
          <a:r>
            <a:rPr lang="en-CA" b="1"/>
            <a:t>definition</a:t>
          </a:r>
          <a:r>
            <a:rPr lang="en-CA"/>
            <a:t> </a:t>
          </a:r>
          <a:r>
            <a:rPr lang="en-CA" b="1"/>
            <a:t>of</a:t>
          </a:r>
          <a:r>
            <a:rPr lang="en-CA"/>
            <a:t> </a:t>
          </a:r>
          <a:r>
            <a:rPr lang="en-CA" b="1"/>
            <a:t>a</a:t>
          </a:r>
          <a:r>
            <a:rPr lang="en-CA"/>
            <a:t> </a:t>
          </a:r>
          <a:r>
            <a:rPr lang="en-CA" b="1"/>
            <a:t>network</a:t>
          </a:r>
          <a:r>
            <a:rPr lang="en-CA"/>
            <a:t> </a:t>
          </a:r>
          <a:r>
            <a:rPr lang="en-CA" b="1"/>
            <a:t>perimeter</a:t>
          </a:r>
          <a:r>
            <a:rPr lang="en-CA"/>
            <a:t> </a:t>
          </a:r>
          <a:r>
            <a:rPr lang="en-CA" b="1"/>
            <a:t>takes</a:t>
          </a:r>
          <a:r>
            <a:rPr lang="en-CA"/>
            <a:t> </a:t>
          </a:r>
          <a:r>
            <a:rPr lang="en-CA" b="1"/>
            <a:t>on</a:t>
          </a:r>
          <a:r>
            <a:rPr lang="en-CA"/>
            <a:t> </a:t>
          </a:r>
          <a:r>
            <a:rPr lang="en-CA" b="1"/>
            <a:t>different</a:t>
          </a:r>
          <a:r>
            <a:rPr lang="en-CA"/>
            <a:t> </a:t>
          </a:r>
          <a:r>
            <a:rPr lang="en-CA" b="1"/>
            <a:t>meanings</a:t>
          </a:r>
          <a:r>
            <a:rPr lang="en-CA"/>
            <a:t> </a:t>
          </a:r>
          <a:r>
            <a:rPr lang="en-CA" b="1"/>
            <a:t>under</a:t>
          </a:r>
          <a:r>
            <a:rPr lang="en-CA"/>
            <a:t> </a:t>
          </a:r>
          <a:r>
            <a:rPr lang="en-CA" b="1"/>
            <a:t>different</a:t>
          </a:r>
          <a:r>
            <a:rPr lang="en-CA"/>
            <a:t> </a:t>
          </a:r>
          <a:r>
            <a:rPr lang="en-CA" b="1"/>
            <a:t>guises</a:t>
          </a:r>
          <a:r>
            <a:rPr lang="en-CA"/>
            <a:t> </a:t>
          </a:r>
          <a:r>
            <a:rPr lang="en-CA" b="1"/>
            <a:t>and</a:t>
          </a:r>
          <a:r>
            <a:rPr lang="en-CA"/>
            <a:t> </a:t>
          </a:r>
          <a:r>
            <a:rPr lang="en-CA" b="1"/>
            <a:t>deployment</a:t>
          </a:r>
          <a:r>
            <a:rPr lang="en-CA"/>
            <a:t> </a:t>
          </a:r>
          <a:r>
            <a:rPr lang="en-CA" b="1"/>
            <a:t>models</a:t>
          </a:r>
          <a:endParaRPr lang="en-US"/>
        </a:p>
      </dgm:t>
    </dgm:pt>
    <dgm:pt modelId="{9AD791AD-AB81-4AA7-AFFE-85E374A944FD}" type="parTrans" cxnId="{05CA07D2-EC5B-4D4B-ACE1-A9FD221E9FE9}">
      <dgm:prSet/>
      <dgm:spPr/>
      <dgm:t>
        <a:bodyPr/>
        <a:lstStyle/>
        <a:p>
          <a:endParaRPr lang="en-US"/>
        </a:p>
      </dgm:t>
    </dgm:pt>
    <dgm:pt modelId="{576D8577-8C73-4A32-BA10-3AB7B1FB392A}" type="sibTrans" cxnId="{05CA07D2-EC5B-4D4B-ACE1-A9FD221E9FE9}">
      <dgm:prSet/>
      <dgm:spPr/>
      <dgm:t>
        <a:bodyPr/>
        <a:lstStyle/>
        <a:p>
          <a:endParaRPr lang="en-US"/>
        </a:p>
      </dgm:t>
    </dgm:pt>
    <dgm:pt modelId="{A2965975-794D-9A4B-9553-6CC95C559CB5}" type="pres">
      <dgm:prSet presAssocID="{FDBE79CB-AF24-4742-8918-951A8B5ADAF9}" presName="linear" presStyleCnt="0">
        <dgm:presLayoutVars>
          <dgm:animLvl val="lvl"/>
          <dgm:resizeHandles val="exact"/>
        </dgm:presLayoutVars>
      </dgm:prSet>
      <dgm:spPr/>
    </dgm:pt>
    <dgm:pt modelId="{730908F5-DC9A-E44A-A814-4357A71A6734}" type="pres">
      <dgm:prSet presAssocID="{297497D9-8286-4C7F-81A3-6C23633F5E29}" presName="parentText" presStyleLbl="node1" presStyleIdx="0" presStyleCnt="4">
        <dgm:presLayoutVars>
          <dgm:chMax val="0"/>
          <dgm:bulletEnabled val="1"/>
        </dgm:presLayoutVars>
      </dgm:prSet>
      <dgm:spPr/>
    </dgm:pt>
    <dgm:pt modelId="{412A36E0-21DE-964C-ADB0-3D73A7CB31C6}" type="pres">
      <dgm:prSet presAssocID="{D22D7E3E-EFD6-485E-A174-FC665E151AAD}" presName="spacer" presStyleCnt="0"/>
      <dgm:spPr/>
    </dgm:pt>
    <dgm:pt modelId="{26DF0EEE-C473-9642-943D-855DAA4B2E2E}" type="pres">
      <dgm:prSet presAssocID="{E485B259-05E1-4EFA-8A82-52B750B92B66}" presName="parentText" presStyleLbl="node1" presStyleIdx="1" presStyleCnt="4">
        <dgm:presLayoutVars>
          <dgm:chMax val="0"/>
          <dgm:bulletEnabled val="1"/>
        </dgm:presLayoutVars>
      </dgm:prSet>
      <dgm:spPr/>
    </dgm:pt>
    <dgm:pt modelId="{3F195016-FC92-6747-AE19-BBE405219154}" type="pres">
      <dgm:prSet presAssocID="{AD7431E5-D847-4D8F-B89A-EF6463953B76}" presName="spacer" presStyleCnt="0"/>
      <dgm:spPr/>
    </dgm:pt>
    <dgm:pt modelId="{91E1CB45-A328-0B4B-8B0A-BF554B96AF4E}" type="pres">
      <dgm:prSet presAssocID="{F6519DA5-B4DB-47A2-BBE4-588BA9618FBD}" presName="parentText" presStyleLbl="node1" presStyleIdx="2" presStyleCnt="4">
        <dgm:presLayoutVars>
          <dgm:chMax val="0"/>
          <dgm:bulletEnabled val="1"/>
        </dgm:presLayoutVars>
      </dgm:prSet>
      <dgm:spPr/>
    </dgm:pt>
    <dgm:pt modelId="{92256DF6-2858-704B-B1D3-214DF9387132}" type="pres">
      <dgm:prSet presAssocID="{BF5FD153-87C7-4020-AF74-0249A9787689}" presName="spacer" presStyleCnt="0"/>
      <dgm:spPr/>
    </dgm:pt>
    <dgm:pt modelId="{465B8CB0-94F8-5D41-8B02-9357F490CB5E}" type="pres">
      <dgm:prSet presAssocID="{E39E283C-5EA4-483A-9B83-195A50087306}" presName="parentText" presStyleLbl="node1" presStyleIdx="3" presStyleCnt="4">
        <dgm:presLayoutVars>
          <dgm:chMax val="0"/>
          <dgm:bulletEnabled val="1"/>
        </dgm:presLayoutVars>
      </dgm:prSet>
      <dgm:spPr/>
    </dgm:pt>
  </dgm:ptLst>
  <dgm:cxnLst>
    <dgm:cxn modelId="{1880DA37-F559-FE4D-B125-DC3F2785A662}" type="presOf" srcId="{FDBE79CB-AF24-4742-8918-951A8B5ADAF9}" destId="{A2965975-794D-9A4B-9553-6CC95C559CB5}" srcOrd="0" destOrd="0" presId="urn:microsoft.com/office/officeart/2005/8/layout/vList2"/>
    <dgm:cxn modelId="{5DF74C46-267F-4A24-96D4-0F06D044B0DF}" srcId="{FDBE79CB-AF24-4742-8918-951A8B5ADAF9}" destId="{F6519DA5-B4DB-47A2-BBE4-588BA9618FBD}" srcOrd="2" destOrd="0" parTransId="{89A99EC1-248B-4518-8415-0B59B3BE4A70}" sibTransId="{BF5FD153-87C7-4020-AF74-0249A9787689}"/>
    <dgm:cxn modelId="{660FA74C-2869-C442-ACF9-157BB9EDB0B7}" type="presOf" srcId="{E485B259-05E1-4EFA-8A82-52B750B92B66}" destId="{26DF0EEE-C473-9642-943D-855DAA4B2E2E}" srcOrd="0" destOrd="0" presId="urn:microsoft.com/office/officeart/2005/8/layout/vList2"/>
    <dgm:cxn modelId="{7E0173AB-FC13-4214-BBC5-2FC78F82C6D6}" srcId="{FDBE79CB-AF24-4742-8918-951A8B5ADAF9}" destId="{E485B259-05E1-4EFA-8A82-52B750B92B66}" srcOrd="1" destOrd="0" parTransId="{D74C888E-50E3-4188-A337-74E0AD964A45}" sibTransId="{AD7431E5-D847-4D8F-B89A-EF6463953B76}"/>
    <dgm:cxn modelId="{05CA07D2-EC5B-4D4B-ACE1-A9FD221E9FE9}" srcId="{FDBE79CB-AF24-4742-8918-951A8B5ADAF9}" destId="{E39E283C-5EA4-483A-9B83-195A50087306}" srcOrd="3" destOrd="0" parTransId="{9AD791AD-AB81-4AA7-AFFE-85E374A944FD}" sibTransId="{576D8577-8C73-4A32-BA10-3AB7B1FB392A}"/>
    <dgm:cxn modelId="{17B44DDD-4640-D546-947E-30FFFF80257E}" type="presOf" srcId="{E39E283C-5EA4-483A-9B83-195A50087306}" destId="{465B8CB0-94F8-5D41-8B02-9357F490CB5E}" srcOrd="0" destOrd="0" presId="urn:microsoft.com/office/officeart/2005/8/layout/vList2"/>
    <dgm:cxn modelId="{6C730AE4-D927-437C-AEE9-98886EB741B0}" srcId="{FDBE79CB-AF24-4742-8918-951A8B5ADAF9}" destId="{297497D9-8286-4C7F-81A3-6C23633F5E29}" srcOrd="0" destOrd="0" parTransId="{7E84CE72-D8E3-4898-8E4D-D2214855243B}" sibTransId="{D22D7E3E-EFD6-485E-A174-FC665E151AAD}"/>
    <dgm:cxn modelId="{9D1924E4-C2AC-7946-A493-C55C1EDBB32F}" type="presOf" srcId="{297497D9-8286-4C7F-81A3-6C23633F5E29}" destId="{730908F5-DC9A-E44A-A814-4357A71A6734}" srcOrd="0" destOrd="0" presId="urn:microsoft.com/office/officeart/2005/8/layout/vList2"/>
    <dgm:cxn modelId="{97C9EBE5-CB0E-8147-8406-4DAEBE5B5623}" type="presOf" srcId="{F6519DA5-B4DB-47A2-BBE4-588BA9618FBD}" destId="{91E1CB45-A328-0B4B-8B0A-BF554B96AF4E}" srcOrd="0" destOrd="0" presId="urn:microsoft.com/office/officeart/2005/8/layout/vList2"/>
    <dgm:cxn modelId="{642C1871-4C5E-054A-A5CD-F5413CB2D871}" type="presParOf" srcId="{A2965975-794D-9A4B-9553-6CC95C559CB5}" destId="{730908F5-DC9A-E44A-A814-4357A71A6734}" srcOrd="0" destOrd="0" presId="urn:microsoft.com/office/officeart/2005/8/layout/vList2"/>
    <dgm:cxn modelId="{99FD2E11-8348-DA43-BF0F-0112153A97A3}" type="presParOf" srcId="{A2965975-794D-9A4B-9553-6CC95C559CB5}" destId="{412A36E0-21DE-964C-ADB0-3D73A7CB31C6}" srcOrd="1" destOrd="0" presId="urn:microsoft.com/office/officeart/2005/8/layout/vList2"/>
    <dgm:cxn modelId="{1A08B12E-6E94-6E43-83C5-FDABF470058B}" type="presParOf" srcId="{A2965975-794D-9A4B-9553-6CC95C559CB5}" destId="{26DF0EEE-C473-9642-943D-855DAA4B2E2E}" srcOrd="2" destOrd="0" presId="urn:microsoft.com/office/officeart/2005/8/layout/vList2"/>
    <dgm:cxn modelId="{575D883D-FB02-EE49-B8FE-963A271E7738}" type="presParOf" srcId="{A2965975-794D-9A4B-9553-6CC95C559CB5}" destId="{3F195016-FC92-6747-AE19-BBE405219154}" srcOrd="3" destOrd="0" presId="urn:microsoft.com/office/officeart/2005/8/layout/vList2"/>
    <dgm:cxn modelId="{1C32D4AD-3F3B-FB4F-BB63-36B45C44C074}" type="presParOf" srcId="{A2965975-794D-9A4B-9553-6CC95C559CB5}" destId="{91E1CB45-A328-0B4B-8B0A-BF554B96AF4E}" srcOrd="4" destOrd="0" presId="urn:microsoft.com/office/officeart/2005/8/layout/vList2"/>
    <dgm:cxn modelId="{9EAFEA77-683B-2246-8F87-6518F1C4E457}" type="presParOf" srcId="{A2965975-794D-9A4B-9553-6CC95C559CB5}" destId="{92256DF6-2858-704B-B1D3-214DF9387132}" srcOrd="5" destOrd="0" presId="urn:microsoft.com/office/officeart/2005/8/layout/vList2"/>
    <dgm:cxn modelId="{502A5F58-FE8A-1A44-A34B-6FB6BBA00A4B}" type="presParOf" srcId="{A2965975-794D-9A4B-9553-6CC95C559CB5}" destId="{465B8CB0-94F8-5D41-8B02-9357F490CB5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B692F9-D317-4E0E-A952-154DCA54A2A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FFE45E3-D293-4C8E-8BE4-A4BC3F9B1914}">
      <dgm:prSet custT="1"/>
      <dgm:spPr/>
      <dgm:t>
        <a:bodyPr/>
        <a:lstStyle/>
        <a:p>
          <a:r>
            <a:rPr lang="en-CA" sz="2400" kern="1200" dirty="0">
              <a:solidFill>
                <a:schemeClr val="tx1"/>
              </a:solidFill>
              <a:latin typeface="+mn-lt"/>
              <a:ea typeface="+mn-ea"/>
              <a:cs typeface="+mn-cs"/>
            </a:rPr>
            <a:t>Data at Rest focuses on information or data while stagnant or at rest (typically not in use) within systems, networks, or storage volumes</a:t>
          </a:r>
          <a:endParaRPr lang="en-US" sz="2400" kern="1200" dirty="0">
            <a:solidFill>
              <a:schemeClr val="tx1"/>
            </a:solidFill>
            <a:latin typeface="+mn-lt"/>
            <a:ea typeface="+mn-ea"/>
            <a:cs typeface="+mn-cs"/>
          </a:endParaRPr>
        </a:p>
      </dgm:t>
    </dgm:pt>
    <dgm:pt modelId="{F225BE6B-906C-4B61-AA48-C7247E1844B2}" type="parTrans" cxnId="{E1C2D3E1-A95A-4C2C-A041-BEF75173C291}">
      <dgm:prSet/>
      <dgm:spPr/>
      <dgm:t>
        <a:bodyPr/>
        <a:lstStyle/>
        <a:p>
          <a:endParaRPr lang="en-US"/>
        </a:p>
      </dgm:t>
    </dgm:pt>
    <dgm:pt modelId="{3AFB25A0-B1A7-41E0-9CD5-1B7F90434F19}" type="sibTrans" cxnId="{E1C2D3E1-A95A-4C2C-A041-BEF75173C291}">
      <dgm:prSet/>
      <dgm:spPr/>
      <dgm:t>
        <a:bodyPr/>
        <a:lstStyle/>
        <a:p>
          <a:endParaRPr lang="en-US"/>
        </a:p>
      </dgm:t>
    </dgm:pt>
    <dgm:pt modelId="{B3B0A7BA-7CEF-4B3C-B8F8-D3D9B29116F0}">
      <dgm:prSet custT="1"/>
      <dgm:spPr/>
      <dgm:t>
        <a:bodyPr/>
        <a:lstStyle/>
        <a:p>
          <a:r>
            <a:rPr lang="en-CA" sz="2400" kern="1200" dirty="0">
              <a:solidFill>
                <a:prstClr val="black"/>
              </a:solidFill>
              <a:latin typeface="Calibri" panose="020F0502020204030204"/>
              <a:ea typeface="+mn-ea"/>
              <a:cs typeface="+mn-cs"/>
            </a:rPr>
            <a:t>When data is at rest, appropriate and suitable security controls need to be applied to ensure the ongoing confidentiality and integrity of information.</a:t>
          </a:r>
          <a:endParaRPr lang="en-US" sz="2400" kern="1200" dirty="0">
            <a:solidFill>
              <a:prstClr val="black"/>
            </a:solidFill>
            <a:latin typeface="Calibri" panose="020F0502020204030204"/>
            <a:ea typeface="+mn-ea"/>
            <a:cs typeface="+mn-cs"/>
          </a:endParaRPr>
        </a:p>
      </dgm:t>
    </dgm:pt>
    <dgm:pt modelId="{EF8FBF76-EB74-4475-97C6-72AF001641FC}" type="parTrans" cxnId="{048C7FED-EFAB-4F99-B78A-5A451E2DFBE2}">
      <dgm:prSet/>
      <dgm:spPr/>
      <dgm:t>
        <a:bodyPr/>
        <a:lstStyle/>
        <a:p>
          <a:endParaRPr lang="en-US"/>
        </a:p>
      </dgm:t>
    </dgm:pt>
    <dgm:pt modelId="{997BAE3A-C957-41F9-A393-63FD0C4554B4}" type="sibTrans" cxnId="{048C7FED-EFAB-4F99-B78A-5A451E2DFBE2}">
      <dgm:prSet/>
      <dgm:spPr/>
      <dgm:t>
        <a:bodyPr/>
        <a:lstStyle/>
        <a:p>
          <a:endParaRPr lang="en-US"/>
        </a:p>
      </dgm:t>
    </dgm:pt>
    <dgm:pt modelId="{0A516B50-7E9A-3F4A-AE96-1A64BF6714C3}" type="pres">
      <dgm:prSet presAssocID="{52B692F9-D317-4E0E-A952-154DCA54A2A9}" presName="vert0" presStyleCnt="0">
        <dgm:presLayoutVars>
          <dgm:dir/>
          <dgm:animOne val="branch"/>
          <dgm:animLvl val="lvl"/>
        </dgm:presLayoutVars>
      </dgm:prSet>
      <dgm:spPr/>
    </dgm:pt>
    <dgm:pt modelId="{F5FD017A-105C-D84C-9CEC-D8CA01749EA5}" type="pres">
      <dgm:prSet presAssocID="{4FFE45E3-D293-4C8E-8BE4-A4BC3F9B1914}" presName="thickLine" presStyleLbl="alignNode1" presStyleIdx="0" presStyleCnt="2"/>
      <dgm:spPr/>
    </dgm:pt>
    <dgm:pt modelId="{83699FF6-7C87-0649-A78F-7FD11D399FB3}" type="pres">
      <dgm:prSet presAssocID="{4FFE45E3-D293-4C8E-8BE4-A4BC3F9B1914}" presName="horz1" presStyleCnt="0"/>
      <dgm:spPr/>
    </dgm:pt>
    <dgm:pt modelId="{0A1E1632-10B6-CA44-8312-558426B2BD3E}" type="pres">
      <dgm:prSet presAssocID="{4FFE45E3-D293-4C8E-8BE4-A4BC3F9B1914}" presName="tx1" presStyleLbl="revTx" presStyleIdx="0" presStyleCnt="2"/>
      <dgm:spPr/>
    </dgm:pt>
    <dgm:pt modelId="{40F81D7B-FF5A-3944-BF4F-6B7B3252E23C}" type="pres">
      <dgm:prSet presAssocID="{4FFE45E3-D293-4C8E-8BE4-A4BC3F9B1914}" presName="vert1" presStyleCnt="0"/>
      <dgm:spPr/>
    </dgm:pt>
    <dgm:pt modelId="{65B11B0D-FE9A-4945-8E68-A03792ED5A47}" type="pres">
      <dgm:prSet presAssocID="{B3B0A7BA-7CEF-4B3C-B8F8-D3D9B29116F0}" presName="thickLine" presStyleLbl="alignNode1" presStyleIdx="1" presStyleCnt="2"/>
      <dgm:spPr/>
    </dgm:pt>
    <dgm:pt modelId="{27629384-EC5B-A44A-B252-4939101538FC}" type="pres">
      <dgm:prSet presAssocID="{B3B0A7BA-7CEF-4B3C-B8F8-D3D9B29116F0}" presName="horz1" presStyleCnt="0"/>
      <dgm:spPr/>
    </dgm:pt>
    <dgm:pt modelId="{7F27F80C-F8CB-BB4D-804D-04279E6B06EB}" type="pres">
      <dgm:prSet presAssocID="{B3B0A7BA-7CEF-4B3C-B8F8-D3D9B29116F0}" presName="tx1" presStyleLbl="revTx" presStyleIdx="1" presStyleCnt="2"/>
      <dgm:spPr/>
    </dgm:pt>
    <dgm:pt modelId="{946D256C-2ABB-7047-AF5B-1DA2F75E44F3}" type="pres">
      <dgm:prSet presAssocID="{B3B0A7BA-7CEF-4B3C-B8F8-D3D9B29116F0}" presName="vert1" presStyleCnt="0"/>
      <dgm:spPr/>
    </dgm:pt>
  </dgm:ptLst>
  <dgm:cxnLst>
    <dgm:cxn modelId="{2F643D04-A588-4E4D-8EA4-6C4BD1BA8765}" type="presOf" srcId="{B3B0A7BA-7CEF-4B3C-B8F8-D3D9B29116F0}" destId="{7F27F80C-F8CB-BB4D-804D-04279E6B06EB}" srcOrd="0" destOrd="0" presId="urn:microsoft.com/office/officeart/2008/layout/LinedList"/>
    <dgm:cxn modelId="{661B2F88-7BF6-BC4D-B7A1-AD69D2C86A62}" type="presOf" srcId="{52B692F9-D317-4E0E-A952-154DCA54A2A9}" destId="{0A516B50-7E9A-3F4A-AE96-1A64BF6714C3}" srcOrd="0" destOrd="0" presId="urn:microsoft.com/office/officeart/2008/layout/LinedList"/>
    <dgm:cxn modelId="{5CD72899-E028-C248-B22C-3CEC7BE2B953}" type="presOf" srcId="{4FFE45E3-D293-4C8E-8BE4-A4BC3F9B1914}" destId="{0A1E1632-10B6-CA44-8312-558426B2BD3E}" srcOrd="0" destOrd="0" presId="urn:microsoft.com/office/officeart/2008/layout/LinedList"/>
    <dgm:cxn modelId="{E1C2D3E1-A95A-4C2C-A041-BEF75173C291}" srcId="{52B692F9-D317-4E0E-A952-154DCA54A2A9}" destId="{4FFE45E3-D293-4C8E-8BE4-A4BC3F9B1914}" srcOrd="0" destOrd="0" parTransId="{F225BE6B-906C-4B61-AA48-C7247E1844B2}" sibTransId="{3AFB25A0-B1A7-41E0-9CD5-1B7F90434F19}"/>
    <dgm:cxn modelId="{048C7FED-EFAB-4F99-B78A-5A451E2DFBE2}" srcId="{52B692F9-D317-4E0E-A952-154DCA54A2A9}" destId="{B3B0A7BA-7CEF-4B3C-B8F8-D3D9B29116F0}" srcOrd="1" destOrd="0" parTransId="{EF8FBF76-EB74-4475-97C6-72AF001641FC}" sibTransId="{997BAE3A-C957-41F9-A393-63FD0C4554B4}"/>
    <dgm:cxn modelId="{603CD384-22A0-4047-9BF3-50558AC72035}" type="presParOf" srcId="{0A516B50-7E9A-3F4A-AE96-1A64BF6714C3}" destId="{F5FD017A-105C-D84C-9CEC-D8CA01749EA5}" srcOrd="0" destOrd="0" presId="urn:microsoft.com/office/officeart/2008/layout/LinedList"/>
    <dgm:cxn modelId="{C0F64865-929E-AE41-A4E6-F91154707BB9}" type="presParOf" srcId="{0A516B50-7E9A-3F4A-AE96-1A64BF6714C3}" destId="{83699FF6-7C87-0649-A78F-7FD11D399FB3}" srcOrd="1" destOrd="0" presId="urn:microsoft.com/office/officeart/2008/layout/LinedList"/>
    <dgm:cxn modelId="{EA5BC3F5-3727-E043-93D1-D27DC0D766E5}" type="presParOf" srcId="{83699FF6-7C87-0649-A78F-7FD11D399FB3}" destId="{0A1E1632-10B6-CA44-8312-558426B2BD3E}" srcOrd="0" destOrd="0" presId="urn:microsoft.com/office/officeart/2008/layout/LinedList"/>
    <dgm:cxn modelId="{57CF895E-FD9B-5444-B26F-DFCC98347953}" type="presParOf" srcId="{83699FF6-7C87-0649-A78F-7FD11D399FB3}" destId="{40F81D7B-FF5A-3944-BF4F-6B7B3252E23C}" srcOrd="1" destOrd="0" presId="urn:microsoft.com/office/officeart/2008/layout/LinedList"/>
    <dgm:cxn modelId="{8EBB0199-4035-9042-BEA9-2BDCF01D554F}" type="presParOf" srcId="{0A516B50-7E9A-3F4A-AE96-1A64BF6714C3}" destId="{65B11B0D-FE9A-4945-8E68-A03792ED5A47}" srcOrd="2" destOrd="0" presId="urn:microsoft.com/office/officeart/2008/layout/LinedList"/>
    <dgm:cxn modelId="{10BA0872-53DC-E743-895A-D4DF442803DB}" type="presParOf" srcId="{0A516B50-7E9A-3F4A-AE96-1A64BF6714C3}" destId="{27629384-EC5B-A44A-B252-4939101538FC}" srcOrd="3" destOrd="0" presId="urn:microsoft.com/office/officeart/2008/layout/LinedList"/>
    <dgm:cxn modelId="{61089BB2-0A21-7143-91EC-CEE1CFA31D52}" type="presParOf" srcId="{27629384-EC5B-A44A-B252-4939101538FC}" destId="{7F27F80C-F8CB-BB4D-804D-04279E6B06EB}" srcOrd="0" destOrd="0" presId="urn:microsoft.com/office/officeart/2008/layout/LinedList"/>
    <dgm:cxn modelId="{37C4FC8D-06AF-534D-87F8-433E0AC89949}" type="presParOf" srcId="{27629384-EC5B-A44A-B252-4939101538FC}" destId="{946D256C-2ABB-7047-AF5B-1DA2F75E44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871E1C-72FF-45C5-B3C5-6F745122F33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8C898C90-A3CA-4CFA-929C-1E13A8358DAC}">
      <dgm:prSet custT="1"/>
      <dgm:spPr/>
      <dgm:t>
        <a:bodyPr/>
        <a:lstStyle/>
        <a:p>
          <a:r>
            <a:rPr lang="en-CA" sz="2400" kern="1200" dirty="0">
              <a:solidFill>
                <a:prstClr val="black"/>
              </a:solidFill>
              <a:latin typeface="Calibri" panose="020F0502020204030204"/>
              <a:ea typeface="+mn-ea"/>
              <a:cs typeface="+mn-cs"/>
            </a:rPr>
            <a:t>Remove the dependency or assumption that the cloud provider is handing the encryption process and controls correctly.</a:t>
          </a:r>
          <a:endParaRPr lang="en-US" sz="2400" kern="1200" dirty="0">
            <a:solidFill>
              <a:prstClr val="black"/>
            </a:solidFill>
            <a:latin typeface="Calibri" panose="020F0502020204030204"/>
            <a:ea typeface="+mn-ea"/>
            <a:cs typeface="+mn-cs"/>
          </a:endParaRPr>
        </a:p>
      </dgm:t>
    </dgm:pt>
    <dgm:pt modelId="{455EA2F3-E0EF-4811-9BD8-6D1C822431E2}" type="parTrans" cxnId="{9D2159D9-EE42-4461-B670-5083428BA63B}">
      <dgm:prSet/>
      <dgm:spPr/>
      <dgm:t>
        <a:bodyPr/>
        <a:lstStyle/>
        <a:p>
          <a:pPr algn="just"/>
          <a:endParaRPr lang="en-US" b="0" cap="none" spc="0">
            <a:effectLst>
              <a:outerShdw blurRad="38100" dist="19050" dir="2700000" algn="tl" rotWithShape="0">
                <a:schemeClr val="dk1">
                  <a:alpha val="40000"/>
                </a:schemeClr>
              </a:outerShdw>
            </a:effectLst>
          </a:endParaRPr>
        </a:p>
      </dgm:t>
    </dgm:pt>
    <dgm:pt modelId="{1D71011C-9A8C-48E9-BE8F-2F47866966D9}" type="sibTrans" cxnId="{9D2159D9-EE42-4461-B670-5083428BA63B}">
      <dgm:prSet/>
      <dgm:spPr/>
      <dgm:t>
        <a:bodyPr/>
        <a:lstStyle/>
        <a:p>
          <a:endParaRPr lang="en-US" b="0" cap="none" spc="0">
            <a:effectLst>
              <a:outerShdw blurRad="38100" dist="19050" dir="2700000" algn="tl" rotWithShape="0">
                <a:schemeClr val="dk1">
                  <a:alpha val="40000"/>
                </a:schemeClr>
              </a:outerShdw>
            </a:effectLst>
          </a:endParaRPr>
        </a:p>
      </dgm:t>
    </dgm:pt>
    <dgm:pt modelId="{4BA142EE-C9D6-4C33-9251-2D21AE33BB14}">
      <dgm:prSet custT="1"/>
      <dgm:spPr/>
      <dgm:t>
        <a:bodyPr/>
        <a:lstStyle/>
        <a:p>
          <a:r>
            <a:rPr lang="en-CA" sz="2400" kern="1200" dirty="0">
              <a:solidFill>
                <a:prstClr val="black"/>
              </a:solidFill>
              <a:latin typeface="Calibri" panose="020F0502020204030204"/>
              <a:ea typeface="+mn-ea"/>
              <a:cs typeface="+mn-cs"/>
            </a:rPr>
            <a:t>Key Management should be separated from the provider hosting the data, and the data owner should be positioned to make decisions.</a:t>
          </a:r>
          <a:endParaRPr lang="en-US" sz="2400" kern="1200" dirty="0">
            <a:solidFill>
              <a:prstClr val="black"/>
            </a:solidFill>
            <a:latin typeface="Calibri" panose="020F0502020204030204"/>
            <a:ea typeface="+mn-ea"/>
            <a:cs typeface="+mn-cs"/>
          </a:endParaRPr>
        </a:p>
      </dgm:t>
    </dgm:pt>
    <dgm:pt modelId="{658BD181-04A4-461C-8229-4C17B14A9DDC}" type="sibTrans" cxnId="{3EDF6292-A89D-4DAD-8A8B-FFC7B13AE7E4}">
      <dgm:prSet/>
      <dgm:spPr/>
      <dgm:t>
        <a:bodyPr/>
        <a:lstStyle/>
        <a:p>
          <a:endParaRPr lang="en-US" b="0" cap="none" spc="0">
            <a:effectLst>
              <a:outerShdw blurRad="38100" dist="19050" dir="2700000" algn="tl" rotWithShape="0">
                <a:schemeClr val="dk1">
                  <a:alpha val="40000"/>
                </a:schemeClr>
              </a:outerShdw>
            </a:effectLst>
          </a:endParaRPr>
        </a:p>
      </dgm:t>
    </dgm:pt>
    <dgm:pt modelId="{504235EB-63B8-431E-A828-7F2CEACD3F42}" type="parTrans" cxnId="{3EDF6292-A89D-4DAD-8A8B-FFC7B13AE7E4}">
      <dgm:prSet/>
      <dgm:spPr/>
      <dgm:t>
        <a:bodyPr/>
        <a:lstStyle/>
        <a:p>
          <a:pPr algn="just"/>
          <a:endParaRPr lang="en-US" b="0" cap="none" spc="0">
            <a:effectLst>
              <a:outerShdw blurRad="38100" dist="19050" dir="2700000" algn="tl" rotWithShape="0">
                <a:schemeClr val="dk1">
                  <a:alpha val="40000"/>
                </a:schemeClr>
              </a:outerShdw>
            </a:effectLst>
          </a:endParaRPr>
        </a:p>
      </dgm:t>
    </dgm:pt>
    <dgm:pt modelId="{C446A31F-D6EB-034D-B3BC-9747A269AADD}" type="pres">
      <dgm:prSet presAssocID="{DD871E1C-72FF-45C5-B3C5-6F745122F339}" presName="vert0" presStyleCnt="0">
        <dgm:presLayoutVars>
          <dgm:dir/>
          <dgm:animOne val="branch"/>
          <dgm:animLvl val="lvl"/>
        </dgm:presLayoutVars>
      </dgm:prSet>
      <dgm:spPr/>
    </dgm:pt>
    <dgm:pt modelId="{080E0DDB-3123-C243-8ADD-9E2918CF75DC}" type="pres">
      <dgm:prSet presAssocID="{4BA142EE-C9D6-4C33-9251-2D21AE33BB14}" presName="thickLine" presStyleLbl="alignNode1" presStyleIdx="0" presStyleCnt="2"/>
      <dgm:spPr/>
    </dgm:pt>
    <dgm:pt modelId="{5C57DE4B-7AB9-6742-94E0-22EACAC97365}" type="pres">
      <dgm:prSet presAssocID="{4BA142EE-C9D6-4C33-9251-2D21AE33BB14}" presName="horz1" presStyleCnt="0"/>
      <dgm:spPr/>
    </dgm:pt>
    <dgm:pt modelId="{823B7490-810A-C84B-B66E-66D921465B2E}" type="pres">
      <dgm:prSet presAssocID="{4BA142EE-C9D6-4C33-9251-2D21AE33BB14}" presName="tx1" presStyleLbl="revTx" presStyleIdx="0" presStyleCnt="2"/>
      <dgm:spPr/>
    </dgm:pt>
    <dgm:pt modelId="{51AFFE5D-2A9A-3E46-B30D-AAF6D22A9194}" type="pres">
      <dgm:prSet presAssocID="{4BA142EE-C9D6-4C33-9251-2D21AE33BB14}" presName="vert1" presStyleCnt="0"/>
      <dgm:spPr/>
    </dgm:pt>
    <dgm:pt modelId="{88B9E87D-78A6-EF44-93CC-A4D5685CBEDB}" type="pres">
      <dgm:prSet presAssocID="{8C898C90-A3CA-4CFA-929C-1E13A8358DAC}" presName="thickLine" presStyleLbl="alignNode1" presStyleIdx="1" presStyleCnt="2"/>
      <dgm:spPr/>
    </dgm:pt>
    <dgm:pt modelId="{9A9E8DF0-66FB-C14D-B993-A324A3C09FCF}" type="pres">
      <dgm:prSet presAssocID="{8C898C90-A3CA-4CFA-929C-1E13A8358DAC}" presName="horz1" presStyleCnt="0"/>
      <dgm:spPr/>
    </dgm:pt>
    <dgm:pt modelId="{ADD3434E-260D-6C49-80D2-D39BA7754F95}" type="pres">
      <dgm:prSet presAssocID="{8C898C90-A3CA-4CFA-929C-1E13A8358DAC}" presName="tx1" presStyleLbl="revTx" presStyleIdx="1" presStyleCnt="2"/>
      <dgm:spPr/>
    </dgm:pt>
    <dgm:pt modelId="{A8C39D7E-6FF6-E543-9280-3A34C7AC01FD}" type="pres">
      <dgm:prSet presAssocID="{8C898C90-A3CA-4CFA-929C-1E13A8358DAC}" presName="vert1" presStyleCnt="0"/>
      <dgm:spPr/>
    </dgm:pt>
  </dgm:ptLst>
  <dgm:cxnLst>
    <dgm:cxn modelId="{680C7004-FC88-8548-A14B-16DD523606E7}" type="presOf" srcId="{4BA142EE-C9D6-4C33-9251-2D21AE33BB14}" destId="{823B7490-810A-C84B-B66E-66D921465B2E}" srcOrd="0" destOrd="0" presId="urn:microsoft.com/office/officeart/2008/layout/LinedList"/>
    <dgm:cxn modelId="{ED4C5A40-E9C7-2445-9BD8-EA4254FE879E}" type="presOf" srcId="{8C898C90-A3CA-4CFA-929C-1E13A8358DAC}" destId="{ADD3434E-260D-6C49-80D2-D39BA7754F95}" srcOrd="0" destOrd="0" presId="urn:microsoft.com/office/officeart/2008/layout/LinedList"/>
    <dgm:cxn modelId="{3EDF6292-A89D-4DAD-8A8B-FFC7B13AE7E4}" srcId="{DD871E1C-72FF-45C5-B3C5-6F745122F339}" destId="{4BA142EE-C9D6-4C33-9251-2D21AE33BB14}" srcOrd="0" destOrd="0" parTransId="{504235EB-63B8-431E-A828-7F2CEACD3F42}" sibTransId="{658BD181-04A4-461C-8229-4C17B14A9DDC}"/>
    <dgm:cxn modelId="{ED5BB0C6-7662-A045-88FA-2CCEBFBAB6B7}" type="presOf" srcId="{DD871E1C-72FF-45C5-B3C5-6F745122F339}" destId="{C446A31F-D6EB-034D-B3BC-9747A269AADD}" srcOrd="0" destOrd="0" presId="urn:microsoft.com/office/officeart/2008/layout/LinedList"/>
    <dgm:cxn modelId="{9D2159D9-EE42-4461-B670-5083428BA63B}" srcId="{DD871E1C-72FF-45C5-B3C5-6F745122F339}" destId="{8C898C90-A3CA-4CFA-929C-1E13A8358DAC}" srcOrd="1" destOrd="0" parTransId="{455EA2F3-E0EF-4811-9BD8-6D1C822431E2}" sibTransId="{1D71011C-9A8C-48E9-BE8F-2F47866966D9}"/>
    <dgm:cxn modelId="{96AE059A-6A70-D345-B8D7-EDF845F7327D}" type="presParOf" srcId="{C446A31F-D6EB-034D-B3BC-9747A269AADD}" destId="{080E0DDB-3123-C243-8ADD-9E2918CF75DC}" srcOrd="0" destOrd="0" presId="urn:microsoft.com/office/officeart/2008/layout/LinedList"/>
    <dgm:cxn modelId="{C089F89C-F5D5-004D-9CE7-13F1B828AD2A}" type="presParOf" srcId="{C446A31F-D6EB-034D-B3BC-9747A269AADD}" destId="{5C57DE4B-7AB9-6742-94E0-22EACAC97365}" srcOrd="1" destOrd="0" presId="urn:microsoft.com/office/officeart/2008/layout/LinedList"/>
    <dgm:cxn modelId="{CB81F813-6B6F-F14C-8299-064FF4D9C61E}" type="presParOf" srcId="{5C57DE4B-7AB9-6742-94E0-22EACAC97365}" destId="{823B7490-810A-C84B-B66E-66D921465B2E}" srcOrd="0" destOrd="0" presId="urn:microsoft.com/office/officeart/2008/layout/LinedList"/>
    <dgm:cxn modelId="{57AE0E20-29EA-9A43-AC9E-ACE077C370F7}" type="presParOf" srcId="{5C57DE4B-7AB9-6742-94E0-22EACAC97365}" destId="{51AFFE5D-2A9A-3E46-B30D-AAF6D22A9194}" srcOrd="1" destOrd="0" presId="urn:microsoft.com/office/officeart/2008/layout/LinedList"/>
    <dgm:cxn modelId="{4FE5224E-1B5D-2640-9487-7D28885D7C37}" type="presParOf" srcId="{C446A31F-D6EB-034D-B3BC-9747A269AADD}" destId="{88B9E87D-78A6-EF44-93CC-A4D5685CBEDB}" srcOrd="2" destOrd="0" presId="urn:microsoft.com/office/officeart/2008/layout/LinedList"/>
    <dgm:cxn modelId="{1F80A2B7-04BA-4643-9AFC-50DF03462FC6}" type="presParOf" srcId="{C446A31F-D6EB-034D-B3BC-9747A269AADD}" destId="{9A9E8DF0-66FB-C14D-B993-A324A3C09FCF}" srcOrd="3" destOrd="0" presId="urn:microsoft.com/office/officeart/2008/layout/LinedList"/>
    <dgm:cxn modelId="{91D1EE03-A34B-EA46-A240-F9FD539A666E}" type="presParOf" srcId="{9A9E8DF0-66FB-C14D-B993-A324A3C09FCF}" destId="{ADD3434E-260D-6C49-80D2-D39BA7754F95}" srcOrd="0" destOrd="0" presId="urn:microsoft.com/office/officeart/2008/layout/LinedList"/>
    <dgm:cxn modelId="{87A2C3E8-1E49-BF48-A56E-F0BF823924B7}" type="presParOf" srcId="{9A9E8DF0-66FB-C14D-B993-A324A3C09FCF}" destId="{A8C39D7E-6FF6-E543-9280-3A34C7AC01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0D885F-D5BC-4EC3-8404-F942AE88A993}"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6BF1BDB-A2D5-4FA7-9AA4-FF005DF96BB5}">
      <dgm:prSet/>
      <dgm:spPr/>
      <dgm:t>
        <a:bodyPr/>
        <a:lstStyle/>
        <a:p>
          <a:r>
            <a:rPr lang="en-CA" b="0" cap="none" spc="0" dirty="0">
              <a:ln w="0"/>
              <a:solidFill>
                <a:schemeClr val="tx1"/>
              </a:solidFill>
              <a:effectLst>
                <a:outerShdw blurRad="38100" dist="19050" dir="2700000" algn="tl" rotWithShape="0">
                  <a:schemeClr val="dk1">
                    <a:alpha val="40000"/>
                  </a:schemeClr>
                </a:outerShdw>
              </a:effectLst>
            </a:rPr>
            <a:t>Common Threats</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3E913F8F-356E-4D37-AB3C-905829867E67}" type="parTrans" cxnId="{7F4C3C1F-170B-46E7-8E0D-105D13F3B01B}">
      <dgm:prSet/>
      <dgm:spPr/>
      <dgm:t>
        <a:bodyPr/>
        <a:lstStyle/>
        <a:p>
          <a:endParaRPr lang="en-US"/>
        </a:p>
      </dgm:t>
    </dgm:pt>
    <dgm:pt modelId="{F3638C3F-C26F-4752-A2FF-41D7B3B40E06}" type="sibTrans" cxnId="{7F4C3C1F-170B-46E7-8E0D-105D13F3B01B}">
      <dgm:prSet/>
      <dgm:spPr/>
      <dgm:t>
        <a:bodyPr/>
        <a:lstStyle/>
        <a:p>
          <a:endParaRPr lang="en-US"/>
        </a:p>
      </dgm:t>
    </dgm:pt>
    <dgm:pt modelId="{1B1378C4-0AB7-4E2A-8863-3BCE27706489}">
      <dgm:prSet/>
      <dgm:spPr/>
      <dgm:t>
        <a:bodyPr/>
        <a:lstStyle/>
        <a:p>
          <a:r>
            <a:rPr lang="en-CA" b="0" cap="none" spc="0" dirty="0">
              <a:ln w="0"/>
              <a:solidFill>
                <a:schemeClr val="tx1"/>
              </a:solidFill>
              <a:effectLst>
                <a:outerShdw blurRad="38100" dist="19050" dir="2700000" algn="tl" rotWithShape="0">
                  <a:schemeClr val="dk1">
                    <a:alpha val="40000"/>
                  </a:schemeClr>
                </a:outerShdw>
              </a:effectLst>
            </a:rPr>
            <a:t>Security Considerations for Different Cloud Categories.</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38B47706-5EA1-4D95-BA81-94E20436395D}" type="parTrans" cxnId="{23B80BAC-B26D-419D-950B-5B9D540999DA}">
      <dgm:prSet/>
      <dgm:spPr/>
      <dgm:t>
        <a:bodyPr/>
        <a:lstStyle/>
        <a:p>
          <a:endParaRPr lang="en-US"/>
        </a:p>
      </dgm:t>
    </dgm:pt>
    <dgm:pt modelId="{306289EA-D079-42EE-B4B0-1AC6A57472F4}" type="sibTrans" cxnId="{23B80BAC-B26D-419D-950B-5B9D540999DA}">
      <dgm:prSet/>
      <dgm:spPr/>
      <dgm:t>
        <a:bodyPr/>
        <a:lstStyle/>
        <a:p>
          <a:endParaRPr lang="en-US"/>
        </a:p>
      </dgm:t>
    </dgm:pt>
    <dgm:pt modelId="{854CC2DA-C790-42C2-9E2E-E384E69DEAA5}" type="pres">
      <dgm:prSet presAssocID="{C50D885F-D5BC-4EC3-8404-F942AE88A993}" presName="root" presStyleCnt="0">
        <dgm:presLayoutVars>
          <dgm:dir/>
          <dgm:resizeHandles val="exact"/>
        </dgm:presLayoutVars>
      </dgm:prSet>
      <dgm:spPr/>
    </dgm:pt>
    <dgm:pt modelId="{262EA088-E28C-4243-9BEA-3F49F58C8361}" type="pres">
      <dgm:prSet presAssocID="{C50D885F-D5BC-4EC3-8404-F942AE88A993}" presName="container" presStyleCnt="0">
        <dgm:presLayoutVars>
          <dgm:dir/>
          <dgm:resizeHandles val="exact"/>
        </dgm:presLayoutVars>
      </dgm:prSet>
      <dgm:spPr/>
    </dgm:pt>
    <dgm:pt modelId="{B7B689DE-FC62-4A57-9859-3FCAF47AA385}" type="pres">
      <dgm:prSet presAssocID="{66BF1BDB-A2D5-4FA7-9AA4-FF005DF96BB5}" presName="compNode" presStyleCnt="0"/>
      <dgm:spPr/>
    </dgm:pt>
    <dgm:pt modelId="{0B385251-0DDB-452E-9413-1E1822F3E607}" type="pres">
      <dgm:prSet presAssocID="{66BF1BDB-A2D5-4FA7-9AA4-FF005DF96BB5}" presName="iconBgRect" presStyleLbl="bgShp" presStyleIdx="0" presStyleCnt="2"/>
      <dgm:spPr/>
    </dgm:pt>
    <dgm:pt modelId="{66604A99-4A6B-48E6-996F-4CE7CC9573E7}" type="pres">
      <dgm:prSet presAssocID="{66BF1BDB-A2D5-4FA7-9AA4-FF005DF96B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D707A86C-3FB4-419E-ADEE-DE6CBD076A64}" type="pres">
      <dgm:prSet presAssocID="{66BF1BDB-A2D5-4FA7-9AA4-FF005DF96BB5}" presName="spaceRect" presStyleCnt="0"/>
      <dgm:spPr/>
    </dgm:pt>
    <dgm:pt modelId="{6ED27692-6C9A-4BF0-B371-D46034B089AC}" type="pres">
      <dgm:prSet presAssocID="{66BF1BDB-A2D5-4FA7-9AA4-FF005DF96BB5}" presName="textRect" presStyleLbl="revTx" presStyleIdx="0" presStyleCnt="2">
        <dgm:presLayoutVars>
          <dgm:chMax val="1"/>
          <dgm:chPref val="1"/>
        </dgm:presLayoutVars>
      </dgm:prSet>
      <dgm:spPr/>
    </dgm:pt>
    <dgm:pt modelId="{EAE816C2-6F61-4261-8F17-48408AB6BF73}" type="pres">
      <dgm:prSet presAssocID="{F3638C3F-C26F-4752-A2FF-41D7B3B40E06}" presName="sibTrans" presStyleLbl="sibTrans2D1" presStyleIdx="0" presStyleCnt="0"/>
      <dgm:spPr/>
    </dgm:pt>
    <dgm:pt modelId="{3F9986CA-C861-4BF2-95BC-BFF066583664}" type="pres">
      <dgm:prSet presAssocID="{1B1378C4-0AB7-4E2A-8863-3BCE27706489}" presName="compNode" presStyleCnt="0"/>
      <dgm:spPr/>
    </dgm:pt>
    <dgm:pt modelId="{4795E55D-8003-4736-9DCB-3CA75A340F96}" type="pres">
      <dgm:prSet presAssocID="{1B1378C4-0AB7-4E2A-8863-3BCE27706489}" presName="iconBgRect" presStyleLbl="bgShp" presStyleIdx="1" presStyleCnt="2"/>
      <dgm:spPr/>
    </dgm:pt>
    <dgm:pt modelId="{E51B2D71-1610-485D-84BC-4626F91D3FAA}" type="pres">
      <dgm:prSet presAssocID="{1B1378C4-0AB7-4E2A-8863-3BCE2770648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2F7907D2-64BA-4499-ADA0-8667E1980596}" type="pres">
      <dgm:prSet presAssocID="{1B1378C4-0AB7-4E2A-8863-3BCE27706489}" presName="spaceRect" presStyleCnt="0"/>
      <dgm:spPr/>
    </dgm:pt>
    <dgm:pt modelId="{6D061524-7C9A-44CB-ACD1-AAA6CEA31167}" type="pres">
      <dgm:prSet presAssocID="{1B1378C4-0AB7-4E2A-8863-3BCE27706489}" presName="textRect" presStyleLbl="revTx" presStyleIdx="1" presStyleCnt="2">
        <dgm:presLayoutVars>
          <dgm:chMax val="1"/>
          <dgm:chPref val="1"/>
        </dgm:presLayoutVars>
      </dgm:prSet>
      <dgm:spPr/>
    </dgm:pt>
  </dgm:ptLst>
  <dgm:cxnLst>
    <dgm:cxn modelId="{7F4C3C1F-170B-46E7-8E0D-105D13F3B01B}" srcId="{C50D885F-D5BC-4EC3-8404-F942AE88A993}" destId="{66BF1BDB-A2D5-4FA7-9AA4-FF005DF96BB5}" srcOrd="0" destOrd="0" parTransId="{3E913F8F-356E-4D37-AB3C-905829867E67}" sibTransId="{F3638C3F-C26F-4752-A2FF-41D7B3B40E06}"/>
    <dgm:cxn modelId="{9C4B815B-284F-884E-993D-F4BFA8A46C89}" type="presOf" srcId="{C50D885F-D5BC-4EC3-8404-F942AE88A993}" destId="{854CC2DA-C790-42C2-9E2E-E384E69DEAA5}" srcOrd="0" destOrd="0" presId="urn:microsoft.com/office/officeart/2018/2/layout/IconCircleList"/>
    <dgm:cxn modelId="{6371B496-C5EF-9647-B901-446076AA2206}" type="presOf" srcId="{F3638C3F-C26F-4752-A2FF-41D7B3B40E06}" destId="{EAE816C2-6F61-4261-8F17-48408AB6BF73}" srcOrd="0" destOrd="0" presId="urn:microsoft.com/office/officeart/2018/2/layout/IconCircleList"/>
    <dgm:cxn modelId="{23B80BAC-B26D-419D-950B-5B9D540999DA}" srcId="{C50D885F-D5BC-4EC3-8404-F942AE88A993}" destId="{1B1378C4-0AB7-4E2A-8863-3BCE27706489}" srcOrd="1" destOrd="0" parTransId="{38B47706-5EA1-4D95-BA81-94E20436395D}" sibTransId="{306289EA-D079-42EE-B4B0-1AC6A57472F4}"/>
    <dgm:cxn modelId="{AD8E93C0-8C94-724C-B4BD-F1BA2DC5EA5E}" type="presOf" srcId="{1B1378C4-0AB7-4E2A-8863-3BCE27706489}" destId="{6D061524-7C9A-44CB-ACD1-AAA6CEA31167}" srcOrd="0" destOrd="0" presId="urn:microsoft.com/office/officeart/2018/2/layout/IconCircleList"/>
    <dgm:cxn modelId="{9CAF5BDB-691A-894A-9B58-EBE2B88F01B1}" type="presOf" srcId="{66BF1BDB-A2D5-4FA7-9AA4-FF005DF96BB5}" destId="{6ED27692-6C9A-4BF0-B371-D46034B089AC}" srcOrd="0" destOrd="0" presId="urn:microsoft.com/office/officeart/2018/2/layout/IconCircleList"/>
    <dgm:cxn modelId="{47F0AB88-B8CC-2347-BF33-D9EAF0D3EA03}" type="presParOf" srcId="{854CC2DA-C790-42C2-9E2E-E384E69DEAA5}" destId="{262EA088-E28C-4243-9BEA-3F49F58C8361}" srcOrd="0" destOrd="0" presId="urn:microsoft.com/office/officeart/2018/2/layout/IconCircleList"/>
    <dgm:cxn modelId="{BD24C233-B442-E442-847D-49197AC20C76}" type="presParOf" srcId="{262EA088-E28C-4243-9BEA-3F49F58C8361}" destId="{B7B689DE-FC62-4A57-9859-3FCAF47AA385}" srcOrd="0" destOrd="0" presId="urn:microsoft.com/office/officeart/2018/2/layout/IconCircleList"/>
    <dgm:cxn modelId="{9755AE56-9C5D-CB4A-88BE-7CE551DC49A3}" type="presParOf" srcId="{B7B689DE-FC62-4A57-9859-3FCAF47AA385}" destId="{0B385251-0DDB-452E-9413-1E1822F3E607}" srcOrd="0" destOrd="0" presId="urn:microsoft.com/office/officeart/2018/2/layout/IconCircleList"/>
    <dgm:cxn modelId="{14B7D219-A8E0-7B49-9AF0-7B1601ABFCEE}" type="presParOf" srcId="{B7B689DE-FC62-4A57-9859-3FCAF47AA385}" destId="{66604A99-4A6B-48E6-996F-4CE7CC9573E7}" srcOrd="1" destOrd="0" presId="urn:microsoft.com/office/officeart/2018/2/layout/IconCircleList"/>
    <dgm:cxn modelId="{B6D33160-3A68-1248-A765-CE99CDC1DA21}" type="presParOf" srcId="{B7B689DE-FC62-4A57-9859-3FCAF47AA385}" destId="{D707A86C-3FB4-419E-ADEE-DE6CBD076A64}" srcOrd="2" destOrd="0" presId="urn:microsoft.com/office/officeart/2018/2/layout/IconCircleList"/>
    <dgm:cxn modelId="{6E4EFEF4-DE6D-A14D-928B-2D0AB9CCCC2A}" type="presParOf" srcId="{B7B689DE-FC62-4A57-9859-3FCAF47AA385}" destId="{6ED27692-6C9A-4BF0-B371-D46034B089AC}" srcOrd="3" destOrd="0" presId="urn:microsoft.com/office/officeart/2018/2/layout/IconCircleList"/>
    <dgm:cxn modelId="{52FADBE3-8C11-B14D-AD16-C1ACD6018A96}" type="presParOf" srcId="{262EA088-E28C-4243-9BEA-3F49F58C8361}" destId="{EAE816C2-6F61-4261-8F17-48408AB6BF73}" srcOrd="1" destOrd="0" presId="urn:microsoft.com/office/officeart/2018/2/layout/IconCircleList"/>
    <dgm:cxn modelId="{6BF25092-938C-4D49-AE61-E7F2D6875B04}" type="presParOf" srcId="{262EA088-E28C-4243-9BEA-3F49F58C8361}" destId="{3F9986CA-C861-4BF2-95BC-BFF066583664}" srcOrd="2" destOrd="0" presId="urn:microsoft.com/office/officeart/2018/2/layout/IconCircleList"/>
    <dgm:cxn modelId="{B9C1EE8F-7D19-0F4A-BCB6-94243D61C205}" type="presParOf" srcId="{3F9986CA-C861-4BF2-95BC-BFF066583664}" destId="{4795E55D-8003-4736-9DCB-3CA75A340F96}" srcOrd="0" destOrd="0" presId="urn:microsoft.com/office/officeart/2018/2/layout/IconCircleList"/>
    <dgm:cxn modelId="{70209272-8829-E94C-B92F-B4E888CB1D10}" type="presParOf" srcId="{3F9986CA-C861-4BF2-95BC-BFF066583664}" destId="{E51B2D71-1610-485D-84BC-4626F91D3FAA}" srcOrd="1" destOrd="0" presId="urn:microsoft.com/office/officeart/2018/2/layout/IconCircleList"/>
    <dgm:cxn modelId="{F136E571-9B96-1F4E-B6AB-5312A17BE408}" type="presParOf" srcId="{3F9986CA-C861-4BF2-95BC-BFF066583664}" destId="{2F7907D2-64BA-4499-ADA0-8667E1980596}" srcOrd="2" destOrd="0" presId="urn:microsoft.com/office/officeart/2018/2/layout/IconCircleList"/>
    <dgm:cxn modelId="{BEFB3349-22C9-184B-97AE-DB4A41DB5C7A}" type="presParOf" srcId="{3F9986CA-C861-4BF2-95BC-BFF066583664}" destId="{6D061524-7C9A-44CB-ACD1-AAA6CEA3116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BBD3BF-50ED-41BA-B5B0-C0527ECF40F1}"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176B9E-0F13-4218-9C1B-BB22581EDDE0}">
      <dgm:prSet/>
      <dgm:spPr/>
      <dgm:t>
        <a:bodyPr/>
        <a:lstStyle/>
        <a:p>
          <a:pPr>
            <a:lnSpc>
              <a:spcPct val="100000"/>
            </a:lnSpc>
          </a:pPr>
          <a:r>
            <a:rPr lang="en-CA" b="1" dirty="0"/>
            <a:t>Virtual</a:t>
          </a:r>
          <a:r>
            <a:rPr lang="en-CA" dirty="0"/>
            <a:t> </a:t>
          </a:r>
          <a:r>
            <a:rPr lang="en-CA" b="1" dirty="0"/>
            <a:t>Machine</a:t>
          </a:r>
          <a:r>
            <a:rPr lang="en-CA" dirty="0"/>
            <a:t> </a:t>
          </a:r>
          <a:r>
            <a:rPr lang="en-CA" b="1" dirty="0"/>
            <a:t>Attacks</a:t>
          </a:r>
          <a:endParaRPr lang="en-US" dirty="0"/>
        </a:p>
      </dgm:t>
    </dgm:pt>
    <dgm:pt modelId="{CE279090-E212-4A82-930C-F7C05118C014}" type="parTrans" cxnId="{D9DA8C31-60B6-47F2-B67D-19B24630E66E}">
      <dgm:prSet/>
      <dgm:spPr/>
      <dgm:t>
        <a:bodyPr/>
        <a:lstStyle/>
        <a:p>
          <a:endParaRPr lang="en-US"/>
        </a:p>
      </dgm:t>
    </dgm:pt>
    <dgm:pt modelId="{C6936D1F-0B72-432D-9F94-B937B9334AC2}" type="sibTrans" cxnId="{D9DA8C31-60B6-47F2-B67D-19B24630E66E}">
      <dgm:prSet/>
      <dgm:spPr/>
      <dgm:t>
        <a:bodyPr/>
        <a:lstStyle/>
        <a:p>
          <a:pPr>
            <a:lnSpc>
              <a:spcPct val="100000"/>
            </a:lnSpc>
          </a:pPr>
          <a:endParaRPr lang="en-US"/>
        </a:p>
      </dgm:t>
    </dgm:pt>
    <dgm:pt modelId="{351AAABE-131E-4092-A4D7-7224E255DAE0}">
      <dgm:prSet/>
      <dgm:spPr/>
      <dgm:t>
        <a:bodyPr/>
        <a:lstStyle/>
        <a:p>
          <a:pPr>
            <a:lnSpc>
              <a:spcPct val="100000"/>
            </a:lnSpc>
          </a:pPr>
          <a:r>
            <a:rPr lang="en-CA" b="1" dirty="0"/>
            <a:t>Virtual</a:t>
          </a:r>
          <a:r>
            <a:rPr lang="en-CA" dirty="0"/>
            <a:t> </a:t>
          </a:r>
          <a:r>
            <a:rPr lang="en-CA" b="1" dirty="0"/>
            <a:t>Network</a:t>
          </a:r>
          <a:endParaRPr lang="en-US" dirty="0"/>
        </a:p>
      </dgm:t>
    </dgm:pt>
    <dgm:pt modelId="{913246BD-6BB9-4E2C-9FAE-A5AA320C97F2}" type="parTrans" cxnId="{C5CE9D6D-A775-4034-9578-B5696F347921}">
      <dgm:prSet/>
      <dgm:spPr/>
      <dgm:t>
        <a:bodyPr/>
        <a:lstStyle/>
        <a:p>
          <a:endParaRPr lang="en-US"/>
        </a:p>
      </dgm:t>
    </dgm:pt>
    <dgm:pt modelId="{0F6422DF-D292-43E8-A330-2441C4224C01}" type="sibTrans" cxnId="{C5CE9D6D-A775-4034-9578-B5696F347921}">
      <dgm:prSet/>
      <dgm:spPr/>
      <dgm:t>
        <a:bodyPr/>
        <a:lstStyle/>
        <a:p>
          <a:pPr>
            <a:lnSpc>
              <a:spcPct val="100000"/>
            </a:lnSpc>
          </a:pPr>
          <a:endParaRPr lang="en-US"/>
        </a:p>
      </dgm:t>
    </dgm:pt>
    <dgm:pt modelId="{16EC925B-A6F3-4BFF-AA28-A9E3D6A2173E}">
      <dgm:prSet/>
      <dgm:spPr/>
      <dgm:t>
        <a:bodyPr/>
        <a:lstStyle/>
        <a:p>
          <a:pPr>
            <a:lnSpc>
              <a:spcPct val="100000"/>
            </a:lnSpc>
          </a:pPr>
          <a:r>
            <a:rPr lang="en-CA" b="1" dirty="0"/>
            <a:t>Hypervisor</a:t>
          </a:r>
          <a:r>
            <a:rPr lang="en-CA" dirty="0"/>
            <a:t> </a:t>
          </a:r>
          <a:r>
            <a:rPr lang="en-CA" b="1" dirty="0"/>
            <a:t>Attacks</a:t>
          </a:r>
          <a:r>
            <a:rPr lang="en-CA" dirty="0"/>
            <a:t> </a:t>
          </a:r>
          <a:r>
            <a:rPr lang="en-CA" b="1" dirty="0"/>
            <a:t>-</a:t>
          </a:r>
          <a:r>
            <a:rPr lang="en-CA" b="1" dirty="0" err="1"/>
            <a:t>Hyperjackig</a:t>
          </a:r>
          <a:endParaRPr lang="en-US" dirty="0"/>
        </a:p>
      </dgm:t>
    </dgm:pt>
    <dgm:pt modelId="{1A39DCA1-F6E5-4F2B-B51F-3D8E1175E664}" type="parTrans" cxnId="{63CC0D2F-B723-4854-A308-9DC9C8F36928}">
      <dgm:prSet/>
      <dgm:spPr/>
      <dgm:t>
        <a:bodyPr/>
        <a:lstStyle/>
        <a:p>
          <a:endParaRPr lang="en-US"/>
        </a:p>
      </dgm:t>
    </dgm:pt>
    <dgm:pt modelId="{6F372C73-B3CC-4002-AFDA-81400D70361F}" type="sibTrans" cxnId="{63CC0D2F-B723-4854-A308-9DC9C8F36928}">
      <dgm:prSet/>
      <dgm:spPr/>
      <dgm:t>
        <a:bodyPr/>
        <a:lstStyle/>
        <a:p>
          <a:pPr>
            <a:lnSpc>
              <a:spcPct val="100000"/>
            </a:lnSpc>
          </a:pPr>
          <a:endParaRPr lang="en-US"/>
        </a:p>
      </dgm:t>
    </dgm:pt>
    <dgm:pt modelId="{F98EF560-A158-44A2-BF42-CEB3439B93BB}">
      <dgm:prSet/>
      <dgm:spPr/>
      <dgm:t>
        <a:bodyPr/>
        <a:lstStyle/>
        <a:p>
          <a:pPr>
            <a:lnSpc>
              <a:spcPct val="100000"/>
            </a:lnSpc>
          </a:pPr>
          <a:r>
            <a:rPr lang="en-CA" b="1"/>
            <a:t>vSwtich</a:t>
          </a:r>
          <a:r>
            <a:rPr lang="en-CA"/>
            <a:t> </a:t>
          </a:r>
          <a:r>
            <a:rPr lang="en-CA" b="1"/>
            <a:t>Attacks</a:t>
          </a:r>
          <a:endParaRPr lang="en-US"/>
        </a:p>
      </dgm:t>
    </dgm:pt>
    <dgm:pt modelId="{C1093035-53AF-4585-8266-CCE888ED30D7}" type="parTrans" cxnId="{4960F177-3EDB-4F48-A241-136C5FFC0D8B}">
      <dgm:prSet/>
      <dgm:spPr/>
      <dgm:t>
        <a:bodyPr/>
        <a:lstStyle/>
        <a:p>
          <a:endParaRPr lang="en-US"/>
        </a:p>
      </dgm:t>
    </dgm:pt>
    <dgm:pt modelId="{E07B1EC6-A0D4-46F8-9B80-0DC747A5A1FC}" type="sibTrans" cxnId="{4960F177-3EDB-4F48-A241-136C5FFC0D8B}">
      <dgm:prSet/>
      <dgm:spPr/>
      <dgm:t>
        <a:bodyPr/>
        <a:lstStyle/>
        <a:p>
          <a:pPr>
            <a:lnSpc>
              <a:spcPct val="100000"/>
            </a:lnSpc>
          </a:pPr>
          <a:endParaRPr lang="en-US"/>
        </a:p>
      </dgm:t>
    </dgm:pt>
    <dgm:pt modelId="{4CCBFEDA-553E-4B0C-8D6A-C4A3A1B2D08F}">
      <dgm:prSet/>
      <dgm:spPr/>
      <dgm:t>
        <a:bodyPr/>
        <a:lstStyle/>
        <a:p>
          <a:pPr>
            <a:lnSpc>
              <a:spcPct val="100000"/>
            </a:lnSpc>
          </a:pPr>
          <a:r>
            <a:rPr lang="en-CA" b="1"/>
            <a:t>Denial-of-Service</a:t>
          </a:r>
          <a:r>
            <a:rPr lang="en-CA"/>
            <a:t> </a:t>
          </a:r>
          <a:r>
            <a:rPr lang="en-CA" b="1"/>
            <a:t>(DoS)</a:t>
          </a:r>
          <a:r>
            <a:rPr lang="en-CA"/>
            <a:t> </a:t>
          </a:r>
          <a:r>
            <a:rPr lang="en-CA" b="1"/>
            <a:t>Attacks</a:t>
          </a:r>
          <a:endParaRPr lang="en-US"/>
        </a:p>
      </dgm:t>
    </dgm:pt>
    <dgm:pt modelId="{3EF25D56-E1B7-4E0A-8BE0-D6F0614BEC03}" type="parTrans" cxnId="{5F1FFE07-7C8F-41B1-B357-09CF5381D82C}">
      <dgm:prSet/>
      <dgm:spPr/>
      <dgm:t>
        <a:bodyPr/>
        <a:lstStyle/>
        <a:p>
          <a:endParaRPr lang="en-US"/>
        </a:p>
      </dgm:t>
    </dgm:pt>
    <dgm:pt modelId="{54E3E933-A9A0-41D9-9599-D2722AC5FA77}" type="sibTrans" cxnId="{5F1FFE07-7C8F-41B1-B357-09CF5381D82C}">
      <dgm:prSet/>
      <dgm:spPr/>
      <dgm:t>
        <a:bodyPr/>
        <a:lstStyle/>
        <a:p>
          <a:pPr>
            <a:lnSpc>
              <a:spcPct val="100000"/>
            </a:lnSpc>
          </a:pPr>
          <a:endParaRPr lang="en-US"/>
        </a:p>
      </dgm:t>
    </dgm:pt>
    <dgm:pt modelId="{CD9A54DA-C087-40B4-A09F-01D45C939D98}">
      <dgm:prSet/>
      <dgm:spPr/>
      <dgm:t>
        <a:bodyPr/>
        <a:lstStyle/>
        <a:p>
          <a:pPr>
            <a:lnSpc>
              <a:spcPct val="100000"/>
            </a:lnSpc>
          </a:pPr>
          <a:r>
            <a:rPr lang="en-CA" b="1"/>
            <a:t>Co-location</a:t>
          </a:r>
          <a:endParaRPr lang="en-US"/>
        </a:p>
      </dgm:t>
    </dgm:pt>
    <dgm:pt modelId="{CFD1BC39-A3F9-4567-BA37-BC5A6F01DCA2}" type="parTrans" cxnId="{E784E37F-D484-4E6A-AC09-0086DA7C2DA0}">
      <dgm:prSet/>
      <dgm:spPr/>
      <dgm:t>
        <a:bodyPr/>
        <a:lstStyle/>
        <a:p>
          <a:endParaRPr lang="en-US"/>
        </a:p>
      </dgm:t>
    </dgm:pt>
    <dgm:pt modelId="{ECD29A73-4D6C-4897-8874-59CFFB521CB6}" type="sibTrans" cxnId="{E784E37F-D484-4E6A-AC09-0086DA7C2DA0}">
      <dgm:prSet/>
      <dgm:spPr/>
      <dgm:t>
        <a:bodyPr/>
        <a:lstStyle/>
        <a:p>
          <a:endParaRPr lang="en-US"/>
        </a:p>
      </dgm:t>
    </dgm:pt>
    <dgm:pt modelId="{AC83D2A5-1A6C-4778-9130-7EB41D753928}" type="pres">
      <dgm:prSet presAssocID="{4EBBD3BF-50ED-41BA-B5B0-C0527ECF40F1}" presName="root" presStyleCnt="0">
        <dgm:presLayoutVars>
          <dgm:dir/>
          <dgm:resizeHandles val="exact"/>
        </dgm:presLayoutVars>
      </dgm:prSet>
      <dgm:spPr/>
    </dgm:pt>
    <dgm:pt modelId="{B6ADB941-52BA-41F7-9B71-AD36213EE1E9}" type="pres">
      <dgm:prSet presAssocID="{4EBBD3BF-50ED-41BA-B5B0-C0527ECF40F1}" presName="container" presStyleCnt="0">
        <dgm:presLayoutVars>
          <dgm:dir/>
          <dgm:resizeHandles val="exact"/>
        </dgm:presLayoutVars>
      </dgm:prSet>
      <dgm:spPr/>
    </dgm:pt>
    <dgm:pt modelId="{A6D47598-1C7D-478A-BF38-AE8327C6A949}" type="pres">
      <dgm:prSet presAssocID="{D2176B9E-0F13-4218-9C1B-BB22581EDDE0}" presName="compNode" presStyleCnt="0"/>
      <dgm:spPr/>
    </dgm:pt>
    <dgm:pt modelId="{C7EF631A-AB6F-4BD7-8342-024ACBE247F3}" type="pres">
      <dgm:prSet presAssocID="{D2176B9E-0F13-4218-9C1B-BB22581EDDE0}" presName="iconBgRect" presStyleLbl="bgShp" presStyleIdx="0" presStyleCnt="6"/>
      <dgm:spPr/>
    </dgm:pt>
    <dgm:pt modelId="{ADC93643-F4EF-4911-9038-DA8486D4318F}" type="pres">
      <dgm:prSet presAssocID="{D2176B9E-0F13-4218-9C1B-BB22581EDD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622445E-0BF2-406B-B680-6BC11BDB351D}" type="pres">
      <dgm:prSet presAssocID="{D2176B9E-0F13-4218-9C1B-BB22581EDDE0}" presName="spaceRect" presStyleCnt="0"/>
      <dgm:spPr/>
    </dgm:pt>
    <dgm:pt modelId="{6365695C-8786-46DD-8FC1-4AD7BF55C92F}" type="pres">
      <dgm:prSet presAssocID="{D2176B9E-0F13-4218-9C1B-BB22581EDDE0}" presName="textRect" presStyleLbl="revTx" presStyleIdx="0" presStyleCnt="6">
        <dgm:presLayoutVars>
          <dgm:chMax val="1"/>
          <dgm:chPref val="1"/>
        </dgm:presLayoutVars>
      </dgm:prSet>
      <dgm:spPr/>
    </dgm:pt>
    <dgm:pt modelId="{A41E82F5-74CF-4D61-9F80-98B9B609D4C0}" type="pres">
      <dgm:prSet presAssocID="{C6936D1F-0B72-432D-9F94-B937B9334AC2}" presName="sibTrans" presStyleLbl="sibTrans2D1" presStyleIdx="0" presStyleCnt="0"/>
      <dgm:spPr/>
    </dgm:pt>
    <dgm:pt modelId="{1751144E-5E21-458B-B0D2-5F01898451BE}" type="pres">
      <dgm:prSet presAssocID="{351AAABE-131E-4092-A4D7-7224E255DAE0}" presName="compNode" presStyleCnt="0"/>
      <dgm:spPr/>
    </dgm:pt>
    <dgm:pt modelId="{AE4DE50E-5AF4-4250-828A-CCA3E101C7C1}" type="pres">
      <dgm:prSet presAssocID="{351AAABE-131E-4092-A4D7-7224E255DAE0}" presName="iconBgRect" presStyleLbl="bgShp" presStyleIdx="1" presStyleCnt="6"/>
      <dgm:spPr/>
    </dgm:pt>
    <dgm:pt modelId="{5BFA26D2-3120-45FF-8F26-DE19FE9A6168}" type="pres">
      <dgm:prSet presAssocID="{351AAABE-131E-4092-A4D7-7224E255DAE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4F5F8F09-4F39-4C39-B855-C121E96E9B92}" type="pres">
      <dgm:prSet presAssocID="{351AAABE-131E-4092-A4D7-7224E255DAE0}" presName="spaceRect" presStyleCnt="0"/>
      <dgm:spPr/>
    </dgm:pt>
    <dgm:pt modelId="{A67C54C1-0CCA-40FB-A4A9-98CF77A07170}" type="pres">
      <dgm:prSet presAssocID="{351AAABE-131E-4092-A4D7-7224E255DAE0}" presName="textRect" presStyleLbl="revTx" presStyleIdx="1" presStyleCnt="6">
        <dgm:presLayoutVars>
          <dgm:chMax val="1"/>
          <dgm:chPref val="1"/>
        </dgm:presLayoutVars>
      </dgm:prSet>
      <dgm:spPr/>
    </dgm:pt>
    <dgm:pt modelId="{779B1180-A7D7-4F29-AEB5-E3FD801D5340}" type="pres">
      <dgm:prSet presAssocID="{0F6422DF-D292-43E8-A330-2441C4224C01}" presName="sibTrans" presStyleLbl="sibTrans2D1" presStyleIdx="0" presStyleCnt="0"/>
      <dgm:spPr/>
    </dgm:pt>
    <dgm:pt modelId="{068146E3-C17D-4749-A6FF-204FBD38C554}" type="pres">
      <dgm:prSet presAssocID="{16EC925B-A6F3-4BFF-AA28-A9E3D6A2173E}" presName="compNode" presStyleCnt="0"/>
      <dgm:spPr/>
    </dgm:pt>
    <dgm:pt modelId="{1B05A584-E479-4CB5-9415-527437909AA5}" type="pres">
      <dgm:prSet presAssocID="{16EC925B-A6F3-4BFF-AA28-A9E3D6A2173E}" presName="iconBgRect" presStyleLbl="bgShp" presStyleIdx="2" presStyleCnt="6"/>
      <dgm:spPr/>
    </dgm:pt>
    <dgm:pt modelId="{54711648-C5C2-4D04-ADB0-65AA2EB8E720}" type="pres">
      <dgm:prSet presAssocID="{16EC925B-A6F3-4BFF-AA28-A9E3D6A2173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5743D75-7866-4A19-81D6-4B17667558FD}" type="pres">
      <dgm:prSet presAssocID="{16EC925B-A6F3-4BFF-AA28-A9E3D6A2173E}" presName="spaceRect" presStyleCnt="0"/>
      <dgm:spPr/>
    </dgm:pt>
    <dgm:pt modelId="{CCA70F2A-A5D7-4C2F-B1B1-7F431E2AA114}" type="pres">
      <dgm:prSet presAssocID="{16EC925B-A6F3-4BFF-AA28-A9E3D6A2173E}" presName="textRect" presStyleLbl="revTx" presStyleIdx="2" presStyleCnt="6">
        <dgm:presLayoutVars>
          <dgm:chMax val="1"/>
          <dgm:chPref val="1"/>
        </dgm:presLayoutVars>
      </dgm:prSet>
      <dgm:spPr/>
    </dgm:pt>
    <dgm:pt modelId="{8A85AC05-AEDC-4769-B210-16BAF811A867}" type="pres">
      <dgm:prSet presAssocID="{6F372C73-B3CC-4002-AFDA-81400D70361F}" presName="sibTrans" presStyleLbl="sibTrans2D1" presStyleIdx="0" presStyleCnt="0"/>
      <dgm:spPr/>
    </dgm:pt>
    <dgm:pt modelId="{91374721-6589-4125-9206-348895F566EB}" type="pres">
      <dgm:prSet presAssocID="{F98EF560-A158-44A2-BF42-CEB3439B93BB}" presName="compNode" presStyleCnt="0"/>
      <dgm:spPr/>
    </dgm:pt>
    <dgm:pt modelId="{5FE34A81-9A8D-40F3-A7BC-A11E8FB23E98}" type="pres">
      <dgm:prSet presAssocID="{F98EF560-A158-44A2-BF42-CEB3439B93BB}" presName="iconBgRect" presStyleLbl="bgShp" presStyleIdx="3" presStyleCnt="6"/>
      <dgm:spPr/>
    </dgm:pt>
    <dgm:pt modelId="{32A39B49-82D3-4AE3-AA25-574B4EB1A47D}" type="pres">
      <dgm:prSet presAssocID="{F98EF560-A158-44A2-BF42-CEB3439B93B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nlock"/>
        </a:ext>
      </dgm:extLst>
    </dgm:pt>
    <dgm:pt modelId="{19CE15CA-73C1-48C1-A2F8-8EF512B19AC1}" type="pres">
      <dgm:prSet presAssocID="{F98EF560-A158-44A2-BF42-CEB3439B93BB}" presName="spaceRect" presStyleCnt="0"/>
      <dgm:spPr/>
    </dgm:pt>
    <dgm:pt modelId="{72559988-C24C-42DF-9940-F1A4DC7FF50C}" type="pres">
      <dgm:prSet presAssocID="{F98EF560-A158-44A2-BF42-CEB3439B93BB}" presName="textRect" presStyleLbl="revTx" presStyleIdx="3" presStyleCnt="6">
        <dgm:presLayoutVars>
          <dgm:chMax val="1"/>
          <dgm:chPref val="1"/>
        </dgm:presLayoutVars>
      </dgm:prSet>
      <dgm:spPr/>
    </dgm:pt>
    <dgm:pt modelId="{18487A2A-5BDB-4771-8C01-FA73B937ECCB}" type="pres">
      <dgm:prSet presAssocID="{E07B1EC6-A0D4-46F8-9B80-0DC747A5A1FC}" presName="sibTrans" presStyleLbl="sibTrans2D1" presStyleIdx="0" presStyleCnt="0"/>
      <dgm:spPr/>
    </dgm:pt>
    <dgm:pt modelId="{A09935A5-091F-4085-B5CA-DDBB4E823BC3}" type="pres">
      <dgm:prSet presAssocID="{4CCBFEDA-553E-4B0C-8D6A-C4A3A1B2D08F}" presName="compNode" presStyleCnt="0"/>
      <dgm:spPr/>
    </dgm:pt>
    <dgm:pt modelId="{EFBE7898-DDA8-4D21-8570-2BC31F4A0CF1}" type="pres">
      <dgm:prSet presAssocID="{4CCBFEDA-553E-4B0C-8D6A-C4A3A1B2D08F}" presName="iconBgRect" presStyleLbl="bgShp" presStyleIdx="4" presStyleCnt="6"/>
      <dgm:spPr/>
    </dgm:pt>
    <dgm:pt modelId="{4FFC3B51-B9BB-44B7-BF24-1AE5BF021B02}" type="pres">
      <dgm:prSet presAssocID="{4CCBFEDA-553E-4B0C-8D6A-C4A3A1B2D08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295D6A7C-9F14-4775-B8A4-E0BF8D859507}" type="pres">
      <dgm:prSet presAssocID="{4CCBFEDA-553E-4B0C-8D6A-C4A3A1B2D08F}" presName="spaceRect" presStyleCnt="0"/>
      <dgm:spPr/>
    </dgm:pt>
    <dgm:pt modelId="{AE48F056-B438-4FA0-B478-6783DFF40327}" type="pres">
      <dgm:prSet presAssocID="{4CCBFEDA-553E-4B0C-8D6A-C4A3A1B2D08F}" presName="textRect" presStyleLbl="revTx" presStyleIdx="4" presStyleCnt="6">
        <dgm:presLayoutVars>
          <dgm:chMax val="1"/>
          <dgm:chPref val="1"/>
        </dgm:presLayoutVars>
      </dgm:prSet>
      <dgm:spPr/>
    </dgm:pt>
    <dgm:pt modelId="{56C97A96-7CC0-42EB-9275-0DCBC517BF23}" type="pres">
      <dgm:prSet presAssocID="{54E3E933-A9A0-41D9-9599-D2722AC5FA77}" presName="sibTrans" presStyleLbl="sibTrans2D1" presStyleIdx="0" presStyleCnt="0"/>
      <dgm:spPr/>
    </dgm:pt>
    <dgm:pt modelId="{FF6D2F80-3C10-4DB9-8587-3CD7576F6EA6}" type="pres">
      <dgm:prSet presAssocID="{CD9A54DA-C087-40B4-A09F-01D45C939D98}" presName="compNode" presStyleCnt="0"/>
      <dgm:spPr/>
    </dgm:pt>
    <dgm:pt modelId="{FF1B8952-D624-45F2-B01B-A6B40746E785}" type="pres">
      <dgm:prSet presAssocID="{CD9A54DA-C087-40B4-A09F-01D45C939D98}" presName="iconBgRect" presStyleLbl="bgShp" presStyleIdx="5" presStyleCnt="6"/>
      <dgm:spPr/>
    </dgm:pt>
    <dgm:pt modelId="{F75DFE89-FAC1-4F36-A469-4CED9F1CD920}" type="pres">
      <dgm:prSet presAssocID="{CD9A54DA-C087-40B4-A09F-01D45C939D9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ker"/>
        </a:ext>
      </dgm:extLst>
    </dgm:pt>
    <dgm:pt modelId="{018D4C28-1BEF-4412-A50E-4BAFB11DAACB}" type="pres">
      <dgm:prSet presAssocID="{CD9A54DA-C087-40B4-A09F-01D45C939D98}" presName="spaceRect" presStyleCnt="0"/>
      <dgm:spPr/>
    </dgm:pt>
    <dgm:pt modelId="{E63D1E7E-A552-4060-9317-9B771DC37C0A}" type="pres">
      <dgm:prSet presAssocID="{CD9A54DA-C087-40B4-A09F-01D45C939D98}" presName="textRect" presStyleLbl="revTx" presStyleIdx="5" presStyleCnt="6">
        <dgm:presLayoutVars>
          <dgm:chMax val="1"/>
          <dgm:chPref val="1"/>
        </dgm:presLayoutVars>
      </dgm:prSet>
      <dgm:spPr/>
    </dgm:pt>
  </dgm:ptLst>
  <dgm:cxnLst>
    <dgm:cxn modelId="{5F1FFE07-7C8F-41B1-B357-09CF5381D82C}" srcId="{4EBBD3BF-50ED-41BA-B5B0-C0527ECF40F1}" destId="{4CCBFEDA-553E-4B0C-8D6A-C4A3A1B2D08F}" srcOrd="4" destOrd="0" parTransId="{3EF25D56-E1B7-4E0A-8BE0-D6F0614BEC03}" sibTransId="{54E3E933-A9A0-41D9-9599-D2722AC5FA77}"/>
    <dgm:cxn modelId="{B2318927-F114-6C48-BAFB-F27EAD4475BD}" type="presOf" srcId="{351AAABE-131E-4092-A4D7-7224E255DAE0}" destId="{A67C54C1-0CCA-40FB-A4A9-98CF77A07170}" srcOrd="0" destOrd="0" presId="urn:microsoft.com/office/officeart/2018/2/layout/IconCircleList"/>
    <dgm:cxn modelId="{7F6FAC28-1EE9-C445-BDF5-B92DAC95575A}" type="presOf" srcId="{D2176B9E-0F13-4218-9C1B-BB22581EDDE0}" destId="{6365695C-8786-46DD-8FC1-4AD7BF55C92F}" srcOrd="0" destOrd="0" presId="urn:microsoft.com/office/officeart/2018/2/layout/IconCircleList"/>
    <dgm:cxn modelId="{DF30602C-039A-CE41-A073-A4CC1BA07B7D}" type="presOf" srcId="{4CCBFEDA-553E-4B0C-8D6A-C4A3A1B2D08F}" destId="{AE48F056-B438-4FA0-B478-6783DFF40327}" srcOrd="0" destOrd="0" presId="urn:microsoft.com/office/officeart/2018/2/layout/IconCircleList"/>
    <dgm:cxn modelId="{63CC0D2F-B723-4854-A308-9DC9C8F36928}" srcId="{4EBBD3BF-50ED-41BA-B5B0-C0527ECF40F1}" destId="{16EC925B-A6F3-4BFF-AA28-A9E3D6A2173E}" srcOrd="2" destOrd="0" parTransId="{1A39DCA1-F6E5-4F2B-B51F-3D8E1175E664}" sibTransId="{6F372C73-B3CC-4002-AFDA-81400D70361F}"/>
    <dgm:cxn modelId="{D9DA8C31-60B6-47F2-B67D-19B24630E66E}" srcId="{4EBBD3BF-50ED-41BA-B5B0-C0527ECF40F1}" destId="{D2176B9E-0F13-4218-9C1B-BB22581EDDE0}" srcOrd="0" destOrd="0" parTransId="{CE279090-E212-4A82-930C-F7C05118C014}" sibTransId="{C6936D1F-0B72-432D-9F94-B937B9334AC2}"/>
    <dgm:cxn modelId="{C234C746-AE6D-1D4B-B6FB-6722C62D4E4B}" type="presOf" srcId="{0F6422DF-D292-43E8-A330-2441C4224C01}" destId="{779B1180-A7D7-4F29-AEB5-E3FD801D5340}" srcOrd="0" destOrd="0" presId="urn:microsoft.com/office/officeart/2018/2/layout/IconCircleList"/>
    <dgm:cxn modelId="{C5CE9D6D-A775-4034-9578-B5696F347921}" srcId="{4EBBD3BF-50ED-41BA-B5B0-C0527ECF40F1}" destId="{351AAABE-131E-4092-A4D7-7224E255DAE0}" srcOrd="1" destOrd="0" parTransId="{913246BD-6BB9-4E2C-9FAE-A5AA320C97F2}" sibTransId="{0F6422DF-D292-43E8-A330-2441C4224C01}"/>
    <dgm:cxn modelId="{4960F177-3EDB-4F48-A241-136C5FFC0D8B}" srcId="{4EBBD3BF-50ED-41BA-B5B0-C0527ECF40F1}" destId="{F98EF560-A158-44A2-BF42-CEB3439B93BB}" srcOrd="3" destOrd="0" parTransId="{C1093035-53AF-4585-8266-CCE888ED30D7}" sibTransId="{E07B1EC6-A0D4-46F8-9B80-0DC747A5A1FC}"/>
    <dgm:cxn modelId="{55BA197B-54AF-B649-932A-122A8FA44C3D}" type="presOf" srcId="{4EBBD3BF-50ED-41BA-B5B0-C0527ECF40F1}" destId="{AC83D2A5-1A6C-4778-9130-7EB41D753928}" srcOrd="0" destOrd="0" presId="urn:microsoft.com/office/officeart/2018/2/layout/IconCircleList"/>
    <dgm:cxn modelId="{E784E37F-D484-4E6A-AC09-0086DA7C2DA0}" srcId="{4EBBD3BF-50ED-41BA-B5B0-C0527ECF40F1}" destId="{CD9A54DA-C087-40B4-A09F-01D45C939D98}" srcOrd="5" destOrd="0" parTransId="{CFD1BC39-A3F9-4567-BA37-BC5A6F01DCA2}" sibTransId="{ECD29A73-4D6C-4897-8874-59CFFB521CB6}"/>
    <dgm:cxn modelId="{A547E289-85CF-2F4B-8557-7F7FD4A5D6B8}" type="presOf" srcId="{CD9A54DA-C087-40B4-A09F-01D45C939D98}" destId="{E63D1E7E-A552-4060-9317-9B771DC37C0A}" srcOrd="0" destOrd="0" presId="urn:microsoft.com/office/officeart/2018/2/layout/IconCircleList"/>
    <dgm:cxn modelId="{11B09B98-58B2-B643-8399-2B1314E32F1C}" type="presOf" srcId="{C6936D1F-0B72-432D-9F94-B937B9334AC2}" destId="{A41E82F5-74CF-4D61-9F80-98B9B609D4C0}" srcOrd="0" destOrd="0" presId="urn:microsoft.com/office/officeart/2018/2/layout/IconCircleList"/>
    <dgm:cxn modelId="{D4E164C9-9846-7A42-A280-BB0F7266AEB8}" type="presOf" srcId="{54E3E933-A9A0-41D9-9599-D2722AC5FA77}" destId="{56C97A96-7CC0-42EB-9275-0DCBC517BF23}" srcOrd="0" destOrd="0" presId="urn:microsoft.com/office/officeart/2018/2/layout/IconCircleList"/>
    <dgm:cxn modelId="{030890CE-E030-5743-A562-E4F10C00100F}" type="presOf" srcId="{6F372C73-B3CC-4002-AFDA-81400D70361F}" destId="{8A85AC05-AEDC-4769-B210-16BAF811A867}" srcOrd="0" destOrd="0" presId="urn:microsoft.com/office/officeart/2018/2/layout/IconCircleList"/>
    <dgm:cxn modelId="{EBF15EE4-15DA-0B46-9894-349DC3744E20}" type="presOf" srcId="{F98EF560-A158-44A2-BF42-CEB3439B93BB}" destId="{72559988-C24C-42DF-9940-F1A4DC7FF50C}" srcOrd="0" destOrd="0" presId="urn:microsoft.com/office/officeart/2018/2/layout/IconCircleList"/>
    <dgm:cxn modelId="{30C7E4EE-0B43-E04A-BAAE-A17F3D4A040E}" type="presOf" srcId="{E07B1EC6-A0D4-46F8-9B80-0DC747A5A1FC}" destId="{18487A2A-5BDB-4771-8C01-FA73B937ECCB}" srcOrd="0" destOrd="0" presId="urn:microsoft.com/office/officeart/2018/2/layout/IconCircleList"/>
    <dgm:cxn modelId="{DE38FEF4-4DB2-DB43-88D3-B1AF10EFE55B}" type="presOf" srcId="{16EC925B-A6F3-4BFF-AA28-A9E3D6A2173E}" destId="{CCA70F2A-A5D7-4C2F-B1B1-7F431E2AA114}" srcOrd="0" destOrd="0" presId="urn:microsoft.com/office/officeart/2018/2/layout/IconCircleList"/>
    <dgm:cxn modelId="{846D80C6-1926-0B4D-A972-3EF54468CEF9}" type="presParOf" srcId="{AC83D2A5-1A6C-4778-9130-7EB41D753928}" destId="{B6ADB941-52BA-41F7-9B71-AD36213EE1E9}" srcOrd="0" destOrd="0" presId="urn:microsoft.com/office/officeart/2018/2/layout/IconCircleList"/>
    <dgm:cxn modelId="{7556C7D3-C7C4-634E-AC30-8A7B89601916}" type="presParOf" srcId="{B6ADB941-52BA-41F7-9B71-AD36213EE1E9}" destId="{A6D47598-1C7D-478A-BF38-AE8327C6A949}" srcOrd="0" destOrd="0" presId="urn:microsoft.com/office/officeart/2018/2/layout/IconCircleList"/>
    <dgm:cxn modelId="{E53F7ABE-5D9C-584A-AE19-C9745A7A2475}" type="presParOf" srcId="{A6D47598-1C7D-478A-BF38-AE8327C6A949}" destId="{C7EF631A-AB6F-4BD7-8342-024ACBE247F3}" srcOrd="0" destOrd="0" presId="urn:microsoft.com/office/officeart/2018/2/layout/IconCircleList"/>
    <dgm:cxn modelId="{8C99F0F1-4E0C-6541-8A6A-F1F0CCE562F4}" type="presParOf" srcId="{A6D47598-1C7D-478A-BF38-AE8327C6A949}" destId="{ADC93643-F4EF-4911-9038-DA8486D4318F}" srcOrd="1" destOrd="0" presId="urn:microsoft.com/office/officeart/2018/2/layout/IconCircleList"/>
    <dgm:cxn modelId="{6C2951F7-BDE7-5C49-BA42-2081133F1EB0}" type="presParOf" srcId="{A6D47598-1C7D-478A-BF38-AE8327C6A949}" destId="{6622445E-0BF2-406B-B680-6BC11BDB351D}" srcOrd="2" destOrd="0" presId="urn:microsoft.com/office/officeart/2018/2/layout/IconCircleList"/>
    <dgm:cxn modelId="{928BFE0B-3A98-D64C-B606-D4B0E2347519}" type="presParOf" srcId="{A6D47598-1C7D-478A-BF38-AE8327C6A949}" destId="{6365695C-8786-46DD-8FC1-4AD7BF55C92F}" srcOrd="3" destOrd="0" presId="urn:microsoft.com/office/officeart/2018/2/layout/IconCircleList"/>
    <dgm:cxn modelId="{94440BF1-F9F5-AD44-B4C8-E047FE73023D}" type="presParOf" srcId="{B6ADB941-52BA-41F7-9B71-AD36213EE1E9}" destId="{A41E82F5-74CF-4D61-9F80-98B9B609D4C0}" srcOrd="1" destOrd="0" presId="urn:microsoft.com/office/officeart/2018/2/layout/IconCircleList"/>
    <dgm:cxn modelId="{1310EE1C-2056-4344-A088-2816C3B7F9B1}" type="presParOf" srcId="{B6ADB941-52BA-41F7-9B71-AD36213EE1E9}" destId="{1751144E-5E21-458B-B0D2-5F01898451BE}" srcOrd="2" destOrd="0" presId="urn:microsoft.com/office/officeart/2018/2/layout/IconCircleList"/>
    <dgm:cxn modelId="{F373D53E-2301-1B42-858F-C9D26259E92D}" type="presParOf" srcId="{1751144E-5E21-458B-B0D2-5F01898451BE}" destId="{AE4DE50E-5AF4-4250-828A-CCA3E101C7C1}" srcOrd="0" destOrd="0" presId="urn:microsoft.com/office/officeart/2018/2/layout/IconCircleList"/>
    <dgm:cxn modelId="{F968E119-1847-2D45-BD33-C5CA1DBA03D6}" type="presParOf" srcId="{1751144E-5E21-458B-B0D2-5F01898451BE}" destId="{5BFA26D2-3120-45FF-8F26-DE19FE9A6168}" srcOrd="1" destOrd="0" presId="urn:microsoft.com/office/officeart/2018/2/layout/IconCircleList"/>
    <dgm:cxn modelId="{6F15BF45-B6C5-FF4B-8F2E-1800B7893F18}" type="presParOf" srcId="{1751144E-5E21-458B-B0D2-5F01898451BE}" destId="{4F5F8F09-4F39-4C39-B855-C121E96E9B92}" srcOrd="2" destOrd="0" presId="urn:microsoft.com/office/officeart/2018/2/layout/IconCircleList"/>
    <dgm:cxn modelId="{BC6E9361-8AAA-894E-A85A-DA3BB8EB7611}" type="presParOf" srcId="{1751144E-5E21-458B-B0D2-5F01898451BE}" destId="{A67C54C1-0CCA-40FB-A4A9-98CF77A07170}" srcOrd="3" destOrd="0" presId="urn:microsoft.com/office/officeart/2018/2/layout/IconCircleList"/>
    <dgm:cxn modelId="{9BB23C23-E78D-2B4B-8B1F-03D2D8F536D8}" type="presParOf" srcId="{B6ADB941-52BA-41F7-9B71-AD36213EE1E9}" destId="{779B1180-A7D7-4F29-AEB5-E3FD801D5340}" srcOrd="3" destOrd="0" presId="urn:microsoft.com/office/officeart/2018/2/layout/IconCircleList"/>
    <dgm:cxn modelId="{56300CC2-4DD6-1048-8CF1-5C30329DCDB8}" type="presParOf" srcId="{B6ADB941-52BA-41F7-9B71-AD36213EE1E9}" destId="{068146E3-C17D-4749-A6FF-204FBD38C554}" srcOrd="4" destOrd="0" presId="urn:microsoft.com/office/officeart/2018/2/layout/IconCircleList"/>
    <dgm:cxn modelId="{12CCE7CA-64CF-DC4F-98F5-A9BEB772C579}" type="presParOf" srcId="{068146E3-C17D-4749-A6FF-204FBD38C554}" destId="{1B05A584-E479-4CB5-9415-527437909AA5}" srcOrd="0" destOrd="0" presId="urn:microsoft.com/office/officeart/2018/2/layout/IconCircleList"/>
    <dgm:cxn modelId="{AA3FCEE0-19A1-894A-89BF-22EEBA985D66}" type="presParOf" srcId="{068146E3-C17D-4749-A6FF-204FBD38C554}" destId="{54711648-C5C2-4D04-ADB0-65AA2EB8E720}" srcOrd="1" destOrd="0" presId="urn:microsoft.com/office/officeart/2018/2/layout/IconCircleList"/>
    <dgm:cxn modelId="{9FD99098-F1E6-C04A-AA94-8E8B9BE6895B}" type="presParOf" srcId="{068146E3-C17D-4749-A6FF-204FBD38C554}" destId="{35743D75-7866-4A19-81D6-4B17667558FD}" srcOrd="2" destOrd="0" presId="urn:microsoft.com/office/officeart/2018/2/layout/IconCircleList"/>
    <dgm:cxn modelId="{7BCD4326-29F4-FA45-BBD2-683C1D6699FB}" type="presParOf" srcId="{068146E3-C17D-4749-A6FF-204FBD38C554}" destId="{CCA70F2A-A5D7-4C2F-B1B1-7F431E2AA114}" srcOrd="3" destOrd="0" presId="urn:microsoft.com/office/officeart/2018/2/layout/IconCircleList"/>
    <dgm:cxn modelId="{DA85CCFC-418B-2E4F-8A0D-902FA83CD3C0}" type="presParOf" srcId="{B6ADB941-52BA-41F7-9B71-AD36213EE1E9}" destId="{8A85AC05-AEDC-4769-B210-16BAF811A867}" srcOrd="5" destOrd="0" presId="urn:microsoft.com/office/officeart/2018/2/layout/IconCircleList"/>
    <dgm:cxn modelId="{37A06EDD-507F-F341-9E08-0DC38A0ED1B2}" type="presParOf" srcId="{B6ADB941-52BA-41F7-9B71-AD36213EE1E9}" destId="{91374721-6589-4125-9206-348895F566EB}" srcOrd="6" destOrd="0" presId="urn:microsoft.com/office/officeart/2018/2/layout/IconCircleList"/>
    <dgm:cxn modelId="{97EBCAB2-183F-4048-995D-73F4D30E4484}" type="presParOf" srcId="{91374721-6589-4125-9206-348895F566EB}" destId="{5FE34A81-9A8D-40F3-A7BC-A11E8FB23E98}" srcOrd="0" destOrd="0" presId="urn:microsoft.com/office/officeart/2018/2/layout/IconCircleList"/>
    <dgm:cxn modelId="{91C167C5-0660-9D45-9E96-F94139113923}" type="presParOf" srcId="{91374721-6589-4125-9206-348895F566EB}" destId="{32A39B49-82D3-4AE3-AA25-574B4EB1A47D}" srcOrd="1" destOrd="0" presId="urn:microsoft.com/office/officeart/2018/2/layout/IconCircleList"/>
    <dgm:cxn modelId="{8B3ABB73-0A42-884A-B94A-3F0735DC2561}" type="presParOf" srcId="{91374721-6589-4125-9206-348895F566EB}" destId="{19CE15CA-73C1-48C1-A2F8-8EF512B19AC1}" srcOrd="2" destOrd="0" presId="urn:microsoft.com/office/officeart/2018/2/layout/IconCircleList"/>
    <dgm:cxn modelId="{A7C81F00-F4E2-904B-896A-2DC94C8F3985}" type="presParOf" srcId="{91374721-6589-4125-9206-348895F566EB}" destId="{72559988-C24C-42DF-9940-F1A4DC7FF50C}" srcOrd="3" destOrd="0" presId="urn:microsoft.com/office/officeart/2018/2/layout/IconCircleList"/>
    <dgm:cxn modelId="{3E4618D2-0A05-9A4A-9619-56C3A0FEAAFA}" type="presParOf" srcId="{B6ADB941-52BA-41F7-9B71-AD36213EE1E9}" destId="{18487A2A-5BDB-4771-8C01-FA73B937ECCB}" srcOrd="7" destOrd="0" presId="urn:microsoft.com/office/officeart/2018/2/layout/IconCircleList"/>
    <dgm:cxn modelId="{228947B5-E4F3-EA44-9505-C5F5B8F9B532}" type="presParOf" srcId="{B6ADB941-52BA-41F7-9B71-AD36213EE1E9}" destId="{A09935A5-091F-4085-B5CA-DDBB4E823BC3}" srcOrd="8" destOrd="0" presId="urn:microsoft.com/office/officeart/2018/2/layout/IconCircleList"/>
    <dgm:cxn modelId="{04EE8C25-89F6-2D47-82A3-67A1A92F8D59}" type="presParOf" srcId="{A09935A5-091F-4085-B5CA-DDBB4E823BC3}" destId="{EFBE7898-DDA8-4D21-8570-2BC31F4A0CF1}" srcOrd="0" destOrd="0" presId="urn:microsoft.com/office/officeart/2018/2/layout/IconCircleList"/>
    <dgm:cxn modelId="{CD21B6F0-96C9-EE48-9644-59B701F9888A}" type="presParOf" srcId="{A09935A5-091F-4085-B5CA-DDBB4E823BC3}" destId="{4FFC3B51-B9BB-44B7-BF24-1AE5BF021B02}" srcOrd="1" destOrd="0" presId="urn:microsoft.com/office/officeart/2018/2/layout/IconCircleList"/>
    <dgm:cxn modelId="{A72FA492-DF6F-8249-BB6E-22B624AC2320}" type="presParOf" srcId="{A09935A5-091F-4085-B5CA-DDBB4E823BC3}" destId="{295D6A7C-9F14-4775-B8A4-E0BF8D859507}" srcOrd="2" destOrd="0" presId="urn:microsoft.com/office/officeart/2018/2/layout/IconCircleList"/>
    <dgm:cxn modelId="{DE6B5D6B-6510-3647-BCEB-8AA1818E89A3}" type="presParOf" srcId="{A09935A5-091F-4085-B5CA-DDBB4E823BC3}" destId="{AE48F056-B438-4FA0-B478-6783DFF40327}" srcOrd="3" destOrd="0" presId="urn:microsoft.com/office/officeart/2018/2/layout/IconCircleList"/>
    <dgm:cxn modelId="{9A1AB91E-2985-6242-826C-9C2BFD2A1CAA}" type="presParOf" srcId="{B6ADB941-52BA-41F7-9B71-AD36213EE1E9}" destId="{56C97A96-7CC0-42EB-9275-0DCBC517BF23}" srcOrd="9" destOrd="0" presId="urn:microsoft.com/office/officeart/2018/2/layout/IconCircleList"/>
    <dgm:cxn modelId="{4EC93CE0-C558-5C47-AAF0-CFB70B85C24A}" type="presParOf" srcId="{B6ADB941-52BA-41F7-9B71-AD36213EE1E9}" destId="{FF6D2F80-3C10-4DB9-8587-3CD7576F6EA6}" srcOrd="10" destOrd="0" presId="urn:microsoft.com/office/officeart/2018/2/layout/IconCircleList"/>
    <dgm:cxn modelId="{2EE43E02-98E6-8E4B-867B-175AD9DB92A1}" type="presParOf" srcId="{FF6D2F80-3C10-4DB9-8587-3CD7576F6EA6}" destId="{FF1B8952-D624-45F2-B01B-A6B40746E785}" srcOrd="0" destOrd="0" presId="urn:microsoft.com/office/officeart/2018/2/layout/IconCircleList"/>
    <dgm:cxn modelId="{E224F46E-8604-AC49-9FA1-55D519B9EE1F}" type="presParOf" srcId="{FF6D2F80-3C10-4DB9-8587-3CD7576F6EA6}" destId="{F75DFE89-FAC1-4F36-A469-4CED9F1CD920}" srcOrd="1" destOrd="0" presId="urn:microsoft.com/office/officeart/2018/2/layout/IconCircleList"/>
    <dgm:cxn modelId="{DDED96CD-D285-3340-9329-B52F54BB719D}" type="presParOf" srcId="{FF6D2F80-3C10-4DB9-8587-3CD7576F6EA6}" destId="{018D4C28-1BEF-4412-A50E-4BAFB11DAACB}" srcOrd="2" destOrd="0" presId="urn:microsoft.com/office/officeart/2018/2/layout/IconCircleList"/>
    <dgm:cxn modelId="{ADC6B6C4-5798-884F-81F5-DF699661CBAF}" type="presParOf" srcId="{FF6D2F80-3C10-4DB9-8587-3CD7576F6EA6}" destId="{E63D1E7E-A552-4060-9317-9B771DC37C0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F37AED-8DE7-49E5-AABA-F335DA347A6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F25BFC9-CDD0-4F0B-A96E-1C3440685710}">
      <dgm:prSet/>
      <dgm:spPr/>
      <dgm:t>
        <a:bodyPr/>
        <a:lstStyle/>
        <a:p>
          <a:r>
            <a:rPr lang="en-CA" b="1"/>
            <a:t>System/Resource</a:t>
          </a:r>
          <a:r>
            <a:rPr lang="en-CA"/>
            <a:t> </a:t>
          </a:r>
          <a:r>
            <a:rPr lang="en-CA" b="1"/>
            <a:t>Isolation</a:t>
          </a:r>
          <a:endParaRPr lang="en-US"/>
        </a:p>
      </dgm:t>
    </dgm:pt>
    <dgm:pt modelId="{1D3B2E29-41F0-475A-886C-12FD906DAC20}" type="parTrans" cxnId="{126AEE8D-E512-4F5A-9099-9C0BC5C192D2}">
      <dgm:prSet/>
      <dgm:spPr/>
      <dgm:t>
        <a:bodyPr/>
        <a:lstStyle/>
        <a:p>
          <a:endParaRPr lang="en-US"/>
        </a:p>
      </dgm:t>
    </dgm:pt>
    <dgm:pt modelId="{C780FA67-6457-4E7E-AFA2-034BF977B828}" type="sibTrans" cxnId="{126AEE8D-E512-4F5A-9099-9C0BC5C192D2}">
      <dgm:prSet/>
      <dgm:spPr/>
      <dgm:t>
        <a:bodyPr/>
        <a:lstStyle/>
        <a:p>
          <a:endParaRPr lang="en-US"/>
        </a:p>
      </dgm:t>
    </dgm:pt>
    <dgm:pt modelId="{F4B7F58B-9987-4967-8567-6FEEA1071A4D}">
      <dgm:prSet/>
      <dgm:spPr/>
      <dgm:t>
        <a:bodyPr/>
        <a:lstStyle/>
        <a:p>
          <a:r>
            <a:rPr lang="en-CA" b="1"/>
            <a:t>User</a:t>
          </a:r>
          <a:r>
            <a:rPr lang="en-CA"/>
            <a:t> </a:t>
          </a:r>
          <a:r>
            <a:rPr lang="en-CA" b="1"/>
            <a:t>Level</a:t>
          </a:r>
          <a:r>
            <a:rPr lang="en-CA"/>
            <a:t> </a:t>
          </a:r>
          <a:r>
            <a:rPr lang="en-CA" b="1"/>
            <a:t>Permissions</a:t>
          </a:r>
          <a:endParaRPr lang="en-US"/>
        </a:p>
      </dgm:t>
    </dgm:pt>
    <dgm:pt modelId="{72990406-B4EF-42B7-9699-196B6580D643}" type="parTrans" cxnId="{31D0914F-0EED-4A1D-B414-25791AA4A829}">
      <dgm:prSet/>
      <dgm:spPr/>
      <dgm:t>
        <a:bodyPr/>
        <a:lstStyle/>
        <a:p>
          <a:endParaRPr lang="en-US"/>
        </a:p>
      </dgm:t>
    </dgm:pt>
    <dgm:pt modelId="{C45F1848-175B-4AC0-9F84-91D7D3FDF897}" type="sibTrans" cxnId="{31D0914F-0EED-4A1D-B414-25791AA4A829}">
      <dgm:prSet/>
      <dgm:spPr/>
      <dgm:t>
        <a:bodyPr/>
        <a:lstStyle/>
        <a:p>
          <a:endParaRPr lang="en-US"/>
        </a:p>
      </dgm:t>
    </dgm:pt>
    <dgm:pt modelId="{A03A5AC5-CF98-4A8A-8222-463BB6932806}">
      <dgm:prSet/>
      <dgm:spPr/>
      <dgm:t>
        <a:bodyPr/>
        <a:lstStyle/>
        <a:p>
          <a:r>
            <a:rPr lang="en-CA" b="1"/>
            <a:t>User</a:t>
          </a:r>
          <a:r>
            <a:rPr lang="en-CA"/>
            <a:t> </a:t>
          </a:r>
          <a:r>
            <a:rPr lang="en-CA" b="1"/>
            <a:t>Access</a:t>
          </a:r>
          <a:r>
            <a:rPr lang="en-CA"/>
            <a:t> </a:t>
          </a:r>
          <a:r>
            <a:rPr lang="en-CA" b="1"/>
            <a:t>Management</a:t>
          </a:r>
          <a:endParaRPr lang="en-US"/>
        </a:p>
      </dgm:t>
    </dgm:pt>
    <dgm:pt modelId="{8A2994CC-FC0E-4E1F-AE50-0C79D11961CF}" type="parTrans" cxnId="{AB0CE497-8F8B-4271-AC2E-F3FA254C721C}">
      <dgm:prSet/>
      <dgm:spPr/>
      <dgm:t>
        <a:bodyPr/>
        <a:lstStyle/>
        <a:p>
          <a:endParaRPr lang="en-US"/>
        </a:p>
      </dgm:t>
    </dgm:pt>
    <dgm:pt modelId="{9E2E001D-994B-4418-BEC3-EE4E8AE3FB20}" type="sibTrans" cxnId="{AB0CE497-8F8B-4271-AC2E-F3FA254C721C}">
      <dgm:prSet/>
      <dgm:spPr/>
      <dgm:t>
        <a:bodyPr/>
        <a:lstStyle/>
        <a:p>
          <a:endParaRPr lang="en-US"/>
        </a:p>
      </dgm:t>
    </dgm:pt>
    <dgm:pt modelId="{91FE23A4-1934-4D90-8241-71E4C361BA57}">
      <dgm:prSet/>
      <dgm:spPr/>
      <dgm:t>
        <a:bodyPr/>
        <a:lstStyle/>
        <a:p>
          <a:r>
            <a:rPr lang="en-CA" b="1"/>
            <a:t>Protection</a:t>
          </a:r>
          <a:r>
            <a:rPr lang="en-CA"/>
            <a:t> </a:t>
          </a:r>
          <a:r>
            <a:rPr lang="en-CA" b="1"/>
            <a:t>Against</a:t>
          </a:r>
          <a:r>
            <a:rPr lang="en-CA"/>
            <a:t> </a:t>
          </a:r>
          <a:r>
            <a:rPr lang="en-CA" b="1"/>
            <a:t>(Malware</a:t>
          </a:r>
          <a:r>
            <a:rPr lang="en-CA"/>
            <a:t> </a:t>
          </a:r>
          <a:r>
            <a:rPr lang="en-CA" b="1"/>
            <a:t>/</a:t>
          </a:r>
          <a:r>
            <a:rPr lang="en-CA"/>
            <a:t> </a:t>
          </a:r>
          <a:r>
            <a:rPr lang="en-CA" b="1"/>
            <a:t>Backdoors</a:t>
          </a:r>
          <a:r>
            <a:rPr lang="en-CA"/>
            <a:t> </a:t>
          </a:r>
          <a:r>
            <a:rPr lang="en-CA" b="1"/>
            <a:t>/</a:t>
          </a:r>
          <a:r>
            <a:rPr lang="en-CA"/>
            <a:t> </a:t>
          </a:r>
          <a:r>
            <a:rPr lang="en-CA" b="1"/>
            <a:t>Trojans)</a:t>
          </a:r>
          <a:endParaRPr lang="en-US"/>
        </a:p>
      </dgm:t>
    </dgm:pt>
    <dgm:pt modelId="{92D8B852-8472-4F31-BF55-107ED0A25C84}" type="parTrans" cxnId="{B10EF685-6FF9-4B4D-B3BE-50A9BD43703C}">
      <dgm:prSet/>
      <dgm:spPr/>
      <dgm:t>
        <a:bodyPr/>
        <a:lstStyle/>
        <a:p>
          <a:endParaRPr lang="en-US"/>
        </a:p>
      </dgm:t>
    </dgm:pt>
    <dgm:pt modelId="{702B6EEA-B935-43A3-AD12-577D78408AF4}" type="sibTrans" cxnId="{B10EF685-6FF9-4B4D-B3BE-50A9BD43703C}">
      <dgm:prSet/>
      <dgm:spPr/>
      <dgm:t>
        <a:bodyPr/>
        <a:lstStyle/>
        <a:p>
          <a:endParaRPr lang="en-US"/>
        </a:p>
      </dgm:t>
    </dgm:pt>
    <dgm:pt modelId="{C829572C-FE2F-3B45-9AD1-543330DB556D}" type="pres">
      <dgm:prSet presAssocID="{4DF37AED-8DE7-49E5-AABA-F335DA347A61}" presName="linear" presStyleCnt="0">
        <dgm:presLayoutVars>
          <dgm:animLvl val="lvl"/>
          <dgm:resizeHandles val="exact"/>
        </dgm:presLayoutVars>
      </dgm:prSet>
      <dgm:spPr/>
    </dgm:pt>
    <dgm:pt modelId="{385FD9EF-6AA1-2D4E-AD5B-CBEA857DAEAD}" type="pres">
      <dgm:prSet presAssocID="{3F25BFC9-CDD0-4F0B-A96E-1C3440685710}" presName="parentText" presStyleLbl="node1" presStyleIdx="0" presStyleCnt="4">
        <dgm:presLayoutVars>
          <dgm:chMax val="0"/>
          <dgm:bulletEnabled val="1"/>
        </dgm:presLayoutVars>
      </dgm:prSet>
      <dgm:spPr/>
    </dgm:pt>
    <dgm:pt modelId="{F358F970-9278-204D-BD9D-932680EE6C6B}" type="pres">
      <dgm:prSet presAssocID="{C780FA67-6457-4E7E-AFA2-034BF977B828}" presName="spacer" presStyleCnt="0"/>
      <dgm:spPr/>
    </dgm:pt>
    <dgm:pt modelId="{6CF3C8F3-AC14-8F48-81CF-2021F935B499}" type="pres">
      <dgm:prSet presAssocID="{F4B7F58B-9987-4967-8567-6FEEA1071A4D}" presName="parentText" presStyleLbl="node1" presStyleIdx="1" presStyleCnt="4">
        <dgm:presLayoutVars>
          <dgm:chMax val="0"/>
          <dgm:bulletEnabled val="1"/>
        </dgm:presLayoutVars>
      </dgm:prSet>
      <dgm:spPr/>
    </dgm:pt>
    <dgm:pt modelId="{05BD40A2-9843-544D-B6DE-A69616DA5DD5}" type="pres">
      <dgm:prSet presAssocID="{C45F1848-175B-4AC0-9F84-91D7D3FDF897}" presName="spacer" presStyleCnt="0"/>
      <dgm:spPr/>
    </dgm:pt>
    <dgm:pt modelId="{FF962741-2801-CC48-B02D-9276A35DB898}" type="pres">
      <dgm:prSet presAssocID="{A03A5AC5-CF98-4A8A-8222-463BB6932806}" presName="parentText" presStyleLbl="node1" presStyleIdx="2" presStyleCnt="4">
        <dgm:presLayoutVars>
          <dgm:chMax val="0"/>
          <dgm:bulletEnabled val="1"/>
        </dgm:presLayoutVars>
      </dgm:prSet>
      <dgm:spPr/>
    </dgm:pt>
    <dgm:pt modelId="{279277EE-284F-2F48-8B38-25488B57E713}" type="pres">
      <dgm:prSet presAssocID="{9E2E001D-994B-4418-BEC3-EE4E8AE3FB20}" presName="spacer" presStyleCnt="0"/>
      <dgm:spPr/>
    </dgm:pt>
    <dgm:pt modelId="{B9153399-4CE9-084C-97ED-7B019064CA9F}" type="pres">
      <dgm:prSet presAssocID="{91FE23A4-1934-4D90-8241-71E4C361BA57}" presName="parentText" presStyleLbl="node1" presStyleIdx="3" presStyleCnt="4">
        <dgm:presLayoutVars>
          <dgm:chMax val="0"/>
          <dgm:bulletEnabled val="1"/>
        </dgm:presLayoutVars>
      </dgm:prSet>
      <dgm:spPr/>
    </dgm:pt>
  </dgm:ptLst>
  <dgm:cxnLst>
    <dgm:cxn modelId="{9B302513-ECA0-034F-B60D-383665C17E34}" type="presOf" srcId="{91FE23A4-1934-4D90-8241-71E4C361BA57}" destId="{B9153399-4CE9-084C-97ED-7B019064CA9F}" srcOrd="0" destOrd="0" presId="urn:microsoft.com/office/officeart/2005/8/layout/vList2"/>
    <dgm:cxn modelId="{C84F9116-7110-714E-9851-9F9E54CDD09D}" type="presOf" srcId="{F4B7F58B-9987-4967-8567-6FEEA1071A4D}" destId="{6CF3C8F3-AC14-8F48-81CF-2021F935B499}" srcOrd="0" destOrd="0" presId="urn:microsoft.com/office/officeart/2005/8/layout/vList2"/>
    <dgm:cxn modelId="{31D0914F-0EED-4A1D-B414-25791AA4A829}" srcId="{4DF37AED-8DE7-49E5-AABA-F335DA347A61}" destId="{F4B7F58B-9987-4967-8567-6FEEA1071A4D}" srcOrd="1" destOrd="0" parTransId="{72990406-B4EF-42B7-9699-196B6580D643}" sibTransId="{C45F1848-175B-4AC0-9F84-91D7D3FDF897}"/>
    <dgm:cxn modelId="{B10EF685-6FF9-4B4D-B3BE-50A9BD43703C}" srcId="{4DF37AED-8DE7-49E5-AABA-F335DA347A61}" destId="{91FE23A4-1934-4D90-8241-71E4C361BA57}" srcOrd="3" destOrd="0" parTransId="{92D8B852-8472-4F31-BF55-107ED0A25C84}" sibTransId="{702B6EEA-B935-43A3-AD12-577D78408AF4}"/>
    <dgm:cxn modelId="{126AEE8D-E512-4F5A-9099-9C0BC5C192D2}" srcId="{4DF37AED-8DE7-49E5-AABA-F335DA347A61}" destId="{3F25BFC9-CDD0-4F0B-A96E-1C3440685710}" srcOrd="0" destOrd="0" parTransId="{1D3B2E29-41F0-475A-886C-12FD906DAC20}" sibTransId="{C780FA67-6457-4E7E-AFA2-034BF977B828}"/>
    <dgm:cxn modelId="{AB0CE497-8F8B-4271-AC2E-F3FA254C721C}" srcId="{4DF37AED-8DE7-49E5-AABA-F335DA347A61}" destId="{A03A5AC5-CF98-4A8A-8222-463BB6932806}" srcOrd="2" destOrd="0" parTransId="{8A2994CC-FC0E-4E1F-AE50-0C79D11961CF}" sibTransId="{9E2E001D-994B-4418-BEC3-EE4E8AE3FB20}"/>
    <dgm:cxn modelId="{E8E0EED5-DB77-104C-98D1-6F34A59B8ABF}" type="presOf" srcId="{4DF37AED-8DE7-49E5-AABA-F335DA347A61}" destId="{C829572C-FE2F-3B45-9AD1-543330DB556D}" srcOrd="0" destOrd="0" presId="urn:microsoft.com/office/officeart/2005/8/layout/vList2"/>
    <dgm:cxn modelId="{87F183F1-E33C-004E-AAD5-3547FB040035}" type="presOf" srcId="{A03A5AC5-CF98-4A8A-8222-463BB6932806}" destId="{FF962741-2801-CC48-B02D-9276A35DB898}" srcOrd="0" destOrd="0" presId="urn:microsoft.com/office/officeart/2005/8/layout/vList2"/>
    <dgm:cxn modelId="{124F8AFD-69AD-A846-951F-6DBAD9722F40}" type="presOf" srcId="{3F25BFC9-CDD0-4F0B-A96E-1C3440685710}" destId="{385FD9EF-6AA1-2D4E-AD5B-CBEA857DAEAD}" srcOrd="0" destOrd="0" presId="urn:microsoft.com/office/officeart/2005/8/layout/vList2"/>
    <dgm:cxn modelId="{F882308B-DBD4-9B41-B648-E1ABC88A633D}" type="presParOf" srcId="{C829572C-FE2F-3B45-9AD1-543330DB556D}" destId="{385FD9EF-6AA1-2D4E-AD5B-CBEA857DAEAD}" srcOrd="0" destOrd="0" presId="urn:microsoft.com/office/officeart/2005/8/layout/vList2"/>
    <dgm:cxn modelId="{8B316988-E467-2748-B0B6-454B2E4FD7BB}" type="presParOf" srcId="{C829572C-FE2F-3B45-9AD1-543330DB556D}" destId="{F358F970-9278-204D-BD9D-932680EE6C6B}" srcOrd="1" destOrd="0" presId="urn:microsoft.com/office/officeart/2005/8/layout/vList2"/>
    <dgm:cxn modelId="{34731E00-6910-F240-958A-4DA0F2D647E7}" type="presParOf" srcId="{C829572C-FE2F-3B45-9AD1-543330DB556D}" destId="{6CF3C8F3-AC14-8F48-81CF-2021F935B499}" srcOrd="2" destOrd="0" presId="urn:microsoft.com/office/officeart/2005/8/layout/vList2"/>
    <dgm:cxn modelId="{170CAEE9-BBBA-3442-A902-F0E1AC84100B}" type="presParOf" srcId="{C829572C-FE2F-3B45-9AD1-543330DB556D}" destId="{05BD40A2-9843-544D-B6DE-A69616DA5DD5}" srcOrd="3" destOrd="0" presId="urn:microsoft.com/office/officeart/2005/8/layout/vList2"/>
    <dgm:cxn modelId="{DDD01016-A908-6840-B5C3-258571662C9D}" type="presParOf" srcId="{C829572C-FE2F-3B45-9AD1-543330DB556D}" destId="{FF962741-2801-CC48-B02D-9276A35DB898}" srcOrd="4" destOrd="0" presId="urn:microsoft.com/office/officeart/2005/8/layout/vList2"/>
    <dgm:cxn modelId="{A14D03EB-F6E3-6944-9A1B-BF3AB7CE242D}" type="presParOf" srcId="{C829572C-FE2F-3B45-9AD1-543330DB556D}" destId="{279277EE-284F-2F48-8B38-25488B57E713}" srcOrd="5" destOrd="0" presId="urn:microsoft.com/office/officeart/2005/8/layout/vList2"/>
    <dgm:cxn modelId="{49780DEF-2FB6-8048-AA02-0E70A22355FB}" type="presParOf" srcId="{C829572C-FE2F-3B45-9AD1-543330DB556D}" destId="{B9153399-4CE9-084C-97ED-7B019064CA9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21D78-72F2-1943-A8C7-9F728905F830}">
      <dsp:nvSpPr>
        <dsp:cNvPr id="0" name=""/>
        <dsp:cNvSpPr/>
      </dsp:nvSpPr>
      <dsp:spPr>
        <a:xfrm>
          <a:off x="1463040" y="1413"/>
          <a:ext cx="5852160" cy="144931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548" tIns="368127" rIns="113548" bIns="368127" numCol="1" spcCol="1270" anchor="ctr" anchorCtr="0">
          <a:noAutofit/>
        </a:bodyPr>
        <a:lstStyle/>
        <a:p>
          <a:pPr marL="0" lvl="0" indent="0" algn="l" defTabSz="711200">
            <a:lnSpc>
              <a:spcPct val="90000"/>
            </a:lnSpc>
            <a:spcBef>
              <a:spcPct val="0"/>
            </a:spcBef>
            <a:spcAft>
              <a:spcPct val="35000"/>
            </a:spcAft>
            <a:buNone/>
          </a:pPr>
          <a:r>
            <a:rPr lang="en-US" sz="1600" kern="1200" dirty="0"/>
            <a:t>An individual or entity that utilizes or subscribes to cloud-based services or resources. </a:t>
          </a:r>
        </a:p>
      </dsp:txBody>
      <dsp:txXfrm>
        <a:off x="1463040" y="1413"/>
        <a:ext cx="5852160" cy="1449319"/>
      </dsp:txXfrm>
    </dsp:sp>
    <dsp:sp modelId="{01E812F3-804B-5141-829E-8847FE2C8FC0}">
      <dsp:nvSpPr>
        <dsp:cNvPr id="0" name=""/>
        <dsp:cNvSpPr/>
      </dsp:nvSpPr>
      <dsp:spPr>
        <a:xfrm>
          <a:off x="0" y="1413"/>
          <a:ext cx="1463040" cy="144931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419" tIns="143161" rIns="77419" bIns="143161"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Cloud Customers</a:t>
          </a:r>
        </a:p>
      </dsp:txBody>
      <dsp:txXfrm>
        <a:off x="0" y="1413"/>
        <a:ext cx="1463040" cy="1449319"/>
      </dsp:txXfrm>
    </dsp:sp>
    <dsp:sp modelId="{1701CBAD-A733-DF4F-B1DE-6DE5613E8861}">
      <dsp:nvSpPr>
        <dsp:cNvPr id="0" name=""/>
        <dsp:cNvSpPr/>
      </dsp:nvSpPr>
      <dsp:spPr>
        <a:xfrm>
          <a:off x="1463040" y="1537693"/>
          <a:ext cx="5852160" cy="144931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548" tIns="368127" rIns="113548" bIns="368127" numCol="1" spcCol="1270" anchor="ctr" anchorCtr="0">
          <a:noAutofit/>
        </a:bodyPr>
        <a:lstStyle/>
        <a:p>
          <a:pPr marL="0" lvl="0" indent="0" algn="l" defTabSz="711200">
            <a:lnSpc>
              <a:spcPct val="90000"/>
            </a:lnSpc>
            <a:spcBef>
              <a:spcPct val="0"/>
            </a:spcBef>
            <a:spcAft>
              <a:spcPct val="35000"/>
            </a:spcAft>
            <a:buNone/>
          </a:pPr>
          <a:r>
            <a:rPr lang="en-US" sz="1600" kern="1200" dirty="0"/>
            <a:t>A company that provides cloud-based platform, infrastructure, application, or storage service to other organization and/or individuals, usually for a fee, otherwise known to client “As a Service”</a:t>
          </a:r>
        </a:p>
      </dsp:txBody>
      <dsp:txXfrm>
        <a:off x="1463040" y="1537693"/>
        <a:ext cx="5852160" cy="1449319"/>
      </dsp:txXfrm>
    </dsp:sp>
    <dsp:sp modelId="{D3E377F3-5891-894D-9E1F-66312FCDD7B3}">
      <dsp:nvSpPr>
        <dsp:cNvPr id="0" name=""/>
        <dsp:cNvSpPr/>
      </dsp:nvSpPr>
      <dsp:spPr>
        <a:xfrm>
          <a:off x="0" y="1537693"/>
          <a:ext cx="1463040" cy="144931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419" tIns="143161" rIns="77419" bIns="143161"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Cloud Service Provider CSP</a:t>
          </a:r>
        </a:p>
      </dsp:txBody>
      <dsp:txXfrm>
        <a:off x="0" y="1537693"/>
        <a:ext cx="1463040" cy="1449319"/>
      </dsp:txXfrm>
    </dsp:sp>
    <dsp:sp modelId="{505AAD7E-0A04-6349-AE8C-54763599F17F}">
      <dsp:nvSpPr>
        <dsp:cNvPr id="0" name=""/>
        <dsp:cNvSpPr/>
      </dsp:nvSpPr>
      <dsp:spPr>
        <a:xfrm>
          <a:off x="1463040" y="3073972"/>
          <a:ext cx="5852160" cy="144931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548" tIns="368127" rIns="113548" bIns="368127" numCol="1" spcCol="1270" anchor="ctr" anchorCtr="0">
          <a:noAutofit/>
        </a:bodyPr>
        <a:lstStyle/>
        <a:p>
          <a:pPr marL="0" lvl="0" indent="0" algn="l" defTabSz="711200">
            <a:lnSpc>
              <a:spcPct val="90000"/>
            </a:lnSpc>
            <a:spcBef>
              <a:spcPct val="0"/>
            </a:spcBef>
            <a:spcAft>
              <a:spcPct val="35000"/>
            </a:spcAft>
            <a:buNone/>
          </a:pPr>
          <a:r>
            <a:rPr lang="en-US" sz="1600" kern="1200" dirty="0"/>
            <a:t>A cloud computing reseller is a company that purchases hosting services from a cloud server hosting or cloud computing provider and then re-sells them to its own customers. E.g. Ingram Mico,Web5</a:t>
          </a:r>
        </a:p>
      </dsp:txBody>
      <dsp:txXfrm>
        <a:off x="1463040" y="3073972"/>
        <a:ext cx="5852160" cy="1449319"/>
      </dsp:txXfrm>
    </dsp:sp>
    <dsp:sp modelId="{B4AC9B19-B1AD-2048-901F-3CF9317DF795}">
      <dsp:nvSpPr>
        <dsp:cNvPr id="0" name=""/>
        <dsp:cNvSpPr/>
      </dsp:nvSpPr>
      <dsp:spPr>
        <a:xfrm>
          <a:off x="0" y="3073972"/>
          <a:ext cx="1463040" cy="144931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419" tIns="143161" rIns="77419" bIns="143161"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Cloud Computing Reseller</a:t>
          </a:r>
        </a:p>
      </dsp:txBody>
      <dsp:txXfrm>
        <a:off x="0" y="3073972"/>
        <a:ext cx="1463040" cy="14493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E4759-9298-4FAA-A48E-41E46F52DDC2}">
      <dsp:nvSpPr>
        <dsp:cNvPr id="0" name=""/>
        <dsp:cNvSpPr/>
      </dsp:nvSpPr>
      <dsp:spPr>
        <a:xfrm>
          <a:off x="82613" y="9007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CFE56-9B53-47F8-83AB-6D707BBAC6EF}">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C2107-5E96-48DA-835D-099DE00B4A64}">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Cloud Data Lifecycle</a:t>
          </a:r>
        </a:p>
      </dsp:txBody>
      <dsp:txXfrm>
        <a:off x="1172126" y="90072"/>
        <a:ext cx="2114937" cy="897246"/>
      </dsp:txXfrm>
    </dsp:sp>
    <dsp:sp modelId="{53B934F6-8C06-4383-9864-9CA98EA46208}">
      <dsp:nvSpPr>
        <dsp:cNvPr id="0" name=""/>
        <dsp:cNvSpPr/>
      </dsp:nvSpPr>
      <dsp:spPr>
        <a:xfrm>
          <a:off x="3655575" y="9007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00B09-1D08-484C-8EEC-010B399FC6C0}">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E4A754-9A73-4BA4-B0DE-4E92B524737A}">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Design &amp; Implement Cloud data storage architecture</a:t>
          </a:r>
        </a:p>
      </dsp:txBody>
      <dsp:txXfrm>
        <a:off x="4745088" y="90072"/>
        <a:ext cx="2114937" cy="897246"/>
      </dsp:txXfrm>
    </dsp:sp>
    <dsp:sp modelId="{F70A8B92-5060-46EE-9E94-865D6C2F9CC0}">
      <dsp:nvSpPr>
        <dsp:cNvPr id="0" name=""/>
        <dsp:cNvSpPr/>
      </dsp:nvSpPr>
      <dsp:spPr>
        <a:xfrm>
          <a:off x="7228536" y="9007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D06060-3E95-4596-A4E3-9E07C297D375}">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A3B91C-4A81-40A9-ABB8-B53BFC4EC79C}">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Design and apply Data Security Strategies</a:t>
          </a:r>
        </a:p>
      </dsp:txBody>
      <dsp:txXfrm>
        <a:off x="8318049" y="90072"/>
        <a:ext cx="2114937" cy="897246"/>
      </dsp:txXfrm>
    </dsp:sp>
    <dsp:sp modelId="{69025CB6-3302-4287-91D7-85E21629FB48}">
      <dsp:nvSpPr>
        <dsp:cNvPr id="0" name=""/>
        <dsp:cNvSpPr/>
      </dsp:nvSpPr>
      <dsp:spPr>
        <a:xfrm>
          <a:off x="82613" y="1727045"/>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72DED-ED90-45E5-9DD6-4E383F7DA78F}">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02AA2-A8AA-44EE-A09F-CD9761A0D91B}">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Data Discovery and Classification Techniques</a:t>
          </a:r>
        </a:p>
      </dsp:txBody>
      <dsp:txXfrm>
        <a:off x="1172126" y="1727045"/>
        <a:ext cx="2114937" cy="897246"/>
      </dsp:txXfrm>
    </dsp:sp>
    <dsp:sp modelId="{CC977D2A-2296-40CF-9DA3-6FFE351E399C}">
      <dsp:nvSpPr>
        <dsp:cNvPr id="0" name=""/>
        <dsp:cNvSpPr/>
      </dsp:nvSpPr>
      <dsp:spPr>
        <a:xfrm>
          <a:off x="3655575" y="1727045"/>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5C110-6CBB-491A-87EF-F3002D7394C9}">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FDFC23-A55A-4CEB-ABA0-0B84BA63DC4B}">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Relevant Jurisdictional Data protection for Personally Identifiable Information (PII)</a:t>
          </a:r>
        </a:p>
      </dsp:txBody>
      <dsp:txXfrm>
        <a:off x="4745088" y="1727045"/>
        <a:ext cx="2114937" cy="897246"/>
      </dsp:txXfrm>
    </dsp:sp>
    <dsp:sp modelId="{D680EFCA-8919-40E9-8924-248ACACAB24D}">
      <dsp:nvSpPr>
        <dsp:cNvPr id="0" name=""/>
        <dsp:cNvSpPr/>
      </dsp:nvSpPr>
      <dsp:spPr>
        <a:xfrm>
          <a:off x="7228536" y="1727045"/>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03C483-073F-41AB-9812-AB8D579E93EC}">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EB22DA-2681-4058-8D62-B028B8DAE144}">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Data Rights Management</a:t>
          </a:r>
        </a:p>
      </dsp:txBody>
      <dsp:txXfrm>
        <a:off x="8318049" y="1727045"/>
        <a:ext cx="2114937" cy="897246"/>
      </dsp:txXfrm>
    </dsp:sp>
    <dsp:sp modelId="{CE6DCAF4-9125-4A5F-B9C3-973193172403}">
      <dsp:nvSpPr>
        <dsp:cNvPr id="0" name=""/>
        <dsp:cNvSpPr/>
      </dsp:nvSpPr>
      <dsp:spPr>
        <a:xfrm>
          <a:off x="82613" y="336401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563B5-AB24-49D2-8BCA-FCAE63644A3A}">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6B5E38-076F-4BB5-B288-5F942ED43D70}">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Data retention , Deletion and Archiving Policy</a:t>
          </a:r>
        </a:p>
      </dsp:txBody>
      <dsp:txXfrm>
        <a:off x="1172126" y="3364019"/>
        <a:ext cx="2114937" cy="897246"/>
      </dsp:txXfrm>
    </dsp:sp>
    <dsp:sp modelId="{BCC6BC21-D8D3-4B56-83B3-5D28FFDBE476}">
      <dsp:nvSpPr>
        <dsp:cNvPr id="0" name=""/>
        <dsp:cNvSpPr/>
      </dsp:nvSpPr>
      <dsp:spPr>
        <a:xfrm>
          <a:off x="3655575" y="336401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AAA211-AD56-4072-8C4D-18B4129EAC25}">
      <dsp:nvSpPr>
        <dsp:cNvPr id="0" name=""/>
        <dsp:cNvSpPr/>
      </dsp:nvSpPr>
      <dsp:spPr>
        <a:xfrm>
          <a:off x="3843996" y="3552441"/>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20BC52-9411-4C63-A352-80826C038542}">
      <dsp:nvSpPr>
        <dsp:cNvPr id="0" name=""/>
        <dsp:cNvSpPr/>
      </dsp:nvSpPr>
      <dsp:spPr>
        <a:xfrm>
          <a:off x="4745088"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Auditability , Traceability, and Accountability of Data Events</a:t>
          </a:r>
        </a:p>
      </dsp:txBody>
      <dsp:txXfrm>
        <a:off x="4745088" y="3364019"/>
        <a:ext cx="2114937" cy="8972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CF75F-3DBA-574E-9C87-661E280A99B5}">
      <dsp:nvSpPr>
        <dsp:cNvPr id="0" name=""/>
        <dsp:cNvSpPr/>
      </dsp:nvSpPr>
      <dsp:spPr>
        <a:xfrm>
          <a:off x="984936" y="663151"/>
          <a:ext cx="778808"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FB0DE5-66EC-0545-953C-D7C924A7271B}">
      <dsp:nvSpPr>
        <dsp:cNvPr id="0" name=""/>
        <dsp:cNvSpPr/>
      </dsp:nvSpPr>
      <dsp:spPr>
        <a:xfrm>
          <a:off x="1810473" y="597703"/>
          <a:ext cx="89563" cy="168387"/>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E23C08-FDA4-4440-8B9F-FE9810E1C368}">
      <dsp:nvSpPr>
        <dsp:cNvPr id="0" name=""/>
        <dsp:cNvSpPr/>
      </dsp:nvSpPr>
      <dsp:spPr>
        <a:xfrm>
          <a:off x="502642" y="278245"/>
          <a:ext cx="769884" cy="76988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6" tIns="29876" rIns="29876" bIns="29876" numCol="1" spcCol="1270" anchor="ctr" anchorCtr="0">
          <a:noAutofit/>
        </a:bodyPr>
        <a:lstStyle/>
        <a:p>
          <a:pPr marL="0" lvl="0" indent="0" algn="ctr" defTabSz="1511300">
            <a:lnSpc>
              <a:spcPct val="90000"/>
            </a:lnSpc>
            <a:spcBef>
              <a:spcPct val="0"/>
            </a:spcBef>
            <a:spcAft>
              <a:spcPct val="35000"/>
            </a:spcAft>
            <a:buNone/>
          </a:pPr>
          <a:r>
            <a:rPr lang="en-US" sz="3400" kern="1200"/>
            <a:t>1</a:t>
          </a:r>
        </a:p>
      </dsp:txBody>
      <dsp:txXfrm>
        <a:off x="615389" y="390992"/>
        <a:ext cx="544390" cy="544390"/>
      </dsp:txXfrm>
    </dsp:sp>
    <dsp:sp modelId="{F557D740-599F-0E44-BC1C-9941ADA1E533}">
      <dsp:nvSpPr>
        <dsp:cNvPr id="0" name=""/>
        <dsp:cNvSpPr/>
      </dsp:nvSpPr>
      <dsp:spPr>
        <a:xfrm>
          <a:off x="11425" y="1213729"/>
          <a:ext cx="1752320"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225" tIns="165100" rIns="138225" bIns="165100" numCol="1" spcCol="1270" anchor="t" anchorCtr="0">
          <a:noAutofit/>
        </a:bodyPr>
        <a:lstStyle/>
        <a:p>
          <a:pPr marL="0" lvl="0" indent="0" algn="l" defTabSz="533400">
            <a:lnSpc>
              <a:spcPct val="90000"/>
            </a:lnSpc>
            <a:spcBef>
              <a:spcPct val="0"/>
            </a:spcBef>
            <a:spcAft>
              <a:spcPct val="35000"/>
            </a:spcAft>
            <a:buNone/>
          </a:pPr>
          <a:r>
            <a:rPr lang="en-US" sz="1200" b="1" kern="1200" dirty="0"/>
            <a:t>Create:</a:t>
          </a:r>
          <a:r>
            <a:rPr lang="en-US" sz="1200" kern="1200" dirty="0"/>
            <a:t> is the generation of </a:t>
          </a:r>
          <a:r>
            <a:rPr lang="en-US" sz="1200" b="1" kern="1200" dirty="0"/>
            <a:t>new digital content, or the alteration/updating/modifying </a:t>
          </a:r>
          <a:r>
            <a:rPr lang="en-US" sz="1200" kern="1200" dirty="0"/>
            <a:t>of existing content,</a:t>
          </a:r>
        </a:p>
      </dsp:txBody>
      <dsp:txXfrm>
        <a:off x="11425" y="1564193"/>
        <a:ext cx="1752320" cy="1615136"/>
      </dsp:txXfrm>
    </dsp:sp>
    <dsp:sp modelId="{0755EBE6-E465-6044-8140-F3630B8FB512}">
      <dsp:nvSpPr>
        <dsp:cNvPr id="0" name=""/>
        <dsp:cNvSpPr/>
      </dsp:nvSpPr>
      <dsp:spPr>
        <a:xfrm>
          <a:off x="1958447" y="663151"/>
          <a:ext cx="1752320"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632A0C-A3C2-974B-8BB8-0BEBD39630DF}">
      <dsp:nvSpPr>
        <dsp:cNvPr id="0" name=""/>
        <dsp:cNvSpPr/>
      </dsp:nvSpPr>
      <dsp:spPr>
        <a:xfrm>
          <a:off x="3757495" y="597703"/>
          <a:ext cx="89563" cy="168387"/>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A27D0-A0D8-BD46-9581-466AFE8A498C}">
      <dsp:nvSpPr>
        <dsp:cNvPr id="0" name=""/>
        <dsp:cNvSpPr/>
      </dsp:nvSpPr>
      <dsp:spPr>
        <a:xfrm>
          <a:off x="2449665" y="278245"/>
          <a:ext cx="769884" cy="769884"/>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6" tIns="29876" rIns="29876" bIns="29876" numCol="1" spcCol="1270" anchor="ctr" anchorCtr="0">
          <a:noAutofit/>
        </a:bodyPr>
        <a:lstStyle/>
        <a:p>
          <a:pPr marL="0" lvl="0" indent="0" algn="ctr" defTabSz="1511300">
            <a:lnSpc>
              <a:spcPct val="90000"/>
            </a:lnSpc>
            <a:spcBef>
              <a:spcPct val="0"/>
            </a:spcBef>
            <a:spcAft>
              <a:spcPct val="35000"/>
            </a:spcAft>
            <a:buNone/>
          </a:pPr>
          <a:r>
            <a:rPr lang="en-US" sz="3400" kern="1200"/>
            <a:t>2</a:t>
          </a:r>
        </a:p>
      </dsp:txBody>
      <dsp:txXfrm>
        <a:off x="2562412" y="390992"/>
        <a:ext cx="544390" cy="544390"/>
      </dsp:txXfrm>
    </dsp:sp>
    <dsp:sp modelId="{66C30AB4-7E0D-2D47-A003-044FED85BE4E}">
      <dsp:nvSpPr>
        <dsp:cNvPr id="0" name=""/>
        <dsp:cNvSpPr/>
      </dsp:nvSpPr>
      <dsp:spPr>
        <a:xfrm>
          <a:off x="1958447" y="1213729"/>
          <a:ext cx="1752320"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225" tIns="165100" rIns="138225" bIns="165100" numCol="1" spcCol="1270" anchor="t" anchorCtr="0">
          <a:noAutofit/>
        </a:bodyPr>
        <a:lstStyle/>
        <a:p>
          <a:pPr marL="0" lvl="0" indent="0" algn="l" defTabSz="533400">
            <a:lnSpc>
              <a:spcPct val="90000"/>
            </a:lnSpc>
            <a:spcBef>
              <a:spcPct val="0"/>
            </a:spcBef>
            <a:spcAft>
              <a:spcPct val="35000"/>
            </a:spcAft>
            <a:buNone/>
          </a:pPr>
          <a:r>
            <a:rPr lang="en-US" sz="1200" b="1" kern="1200" dirty="0"/>
            <a:t>Store:</a:t>
          </a:r>
          <a:r>
            <a:rPr lang="en-US" sz="1200" kern="1200" dirty="0"/>
            <a:t> is the act committing the digital data to some sort of storage repository and typically occurs </a:t>
          </a:r>
          <a:r>
            <a:rPr lang="en-US" sz="1200" b="1" kern="1200" dirty="0"/>
            <a:t>nearly simultaneously with creation.</a:t>
          </a:r>
          <a:endParaRPr lang="en-US" sz="1200" kern="1200" dirty="0"/>
        </a:p>
      </dsp:txBody>
      <dsp:txXfrm>
        <a:off x="1958447" y="1564193"/>
        <a:ext cx="1752320" cy="1615136"/>
      </dsp:txXfrm>
    </dsp:sp>
    <dsp:sp modelId="{9A0ACBB3-4266-444D-8837-8761BEFE632A}">
      <dsp:nvSpPr>
        <dsp:cNvPr id="0" name=""/>
        <dsp:cNvSpPr/>
      </dsp:nvSpPr>
      <dsp:spPr>
        <a:xfrm>
          <a:off x="3905469" y="663151"/>
          <a:ext cx="1752320"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31BAE-17A7-0B45-84F4-950F1F89E2E5}">
      <dsp:nvSpPr>
        <dsp:cNvPr id="0" name=""/>
        <dsp:cNvSpPr/>
      </dsp:nvSpPr>
      <dsp:spPr>
        <a:xfrm>
          <a:off x="5704518" y="597703"/>
          <a:ext cx="89563" cy="168387"/>
        </a:xfrm>
        <a:prstGeom prst="chevron">
          <a:avLst>
            <a:gd name="adj" fmla="val 9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4CC63-9405-CA4B-B07B-A21AE1BA2FDE}">
      <dsp:nvSpPr>
        <dsp:cNvPr id="0" name=""/>
        <dsp:cNvSpPr/>
      </dsp:nvSpPr>
      <dsp:spPr>
        <a:xfrm>
          <a:off x="4396687" y="278245"/>
          <a:ext cx="769884" cy="76988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6" tIns="29876" rIns="29876" bIns="29876" numCol="1" spcCol="1270" anchor="ctr" anchorCtr="0">
          <a:noAutofit/>
        </a:bodyPr>
        <a:lstStyle/>
        <a:p>
          <a:pPr marL="0" lvl="0" indent="0" algn="ctr" defTabSz="1511300">
            <a:lnSpc>
              <a:spcPct val="90000"/>
            </a:lnSpc>
            <a:spcBef>
              <a:spcPct val="0"/>
            </a:spcBef>
            <a:spcAft>
              <a:spcPct val="35000"/>
            </a:spcAft>
            <a:buNone/>
          </a:pPr>
          <a:r>
            <a:rPr lang="en-US" sz="3400" kern="1200"/>
            <a:t>3</a:t>
          </a:r>
        </a:p>
      </dsp:txBody>
      <dsp:txXfrm>
        <a:off x="4509434" y="390992"/>
        <a:ext cx="544390" cy="544390"/>
      </dsp:txXfrm>
    </dsp:sp>
    <dsp:sp modelId="{20831462-6466-8343-946D-DB295BDDA480}">
      <dsp:nvSpPr>
        <dsp:cNvPr id="0" name=""/>
        <dsp:cNvSpPr/>
      </dsp:nvSpPr>
      <dsp:spPr>
        <a:xfrm>
          <a:off x="3905469" y="1213729"/>
          <a:ext cx="1752320"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225" tIns="165100" rIns="138225" bIns="165100" numCol="1" spcCol="1270" anchor="t" anchorCtr="0">
          <a:noAutofit/>
        </a:bodyPr>
        <a:lstStyle/>
        <a:p>
          <a:pPr marL="0" lvl="0" indent="0" algn="l" defTabSz="577850">
            <a:lnSpc>
              <a:spcPct val="90000"/>
            </a:lnSpc>
            <a:spcBef>
              <a:spcPct val="0"/>
            </a:spcBef>
            <a:spcAft>
              <a:spcPct val="35000"/>
            </a:spcAft>
            <a:buNone/>
          </a:pPr>
          <a:r>
            <a:rPr lang="en-US" sz="1300" b="1" kern="1200" dirty="0"/>
            <a:t>Use:</a:t>
          </a:r>
          <a:r>
            <a:rPr lang="en-US" sz="1300" kern="1200" dirty="0"/>
            <a:t> Data is </a:t>
          </a:r>
          <a:r>
            <a:rPr lang="en-US" sz="1300" b="1" kern="1200" dirty="0"/>
            <a:t>viewed, processed, or otherwise used</a:t>
          </a:r>
          <a:r>
            <a:rPr lang="en-US" sz="1300" kern="1200" dirty="0"/>
            <a:t> in some sort of activity, not including modification.</a:t>
          </a:r>
        </a:p>
      </dsp:txBody>
      <dsp:txXfrm>
        <a:off x="3905469" y="1564193"/>
        <a:ext cx="1752320" cy="1615136"/>
      </dsp:txXfrm>
    </dsp:sp>
    <dsp:sp modelId="{EDEBDF97-0523-D942-A412-F8427590A6A2}">
      <dsp:nvSpPr>
        <dsp:cNvPr id="0" name=""/>
        <dsp:cNvSpPr/>
      </dsp:nvSpPr>
      <dsp:spPr>
        <a:xfrm>
          <a:off x="5852491" y="663151"/>
          <a:ext cx="1752320" cy="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8A85DE-4ACF-5D4D-B89C-DFD6050367B7}">
      <dsp:nvSpPr>
        <dsp:cNvPr id="0" name=""/>
        <dsp:cNvSpPr/>
      </dsp:nvSpPr>
      <dsp:spPr>
        <a:xfrm>
          <a:off x="7651540" y="597703"/>
          <a:ext cx="89563" cy="168387"/>
        </a:xfrm>
        <a:prstGeom prst="chevron">
          <a:avLst>
            <a:gd name="adj" fmla="val 9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5CE8D4-150A-4B4E-ABF6-627C2DEF18D0}">
      <dsp:nvSpPr>
        <dsp:cNvPr id="0" name=""/>
        <dsp:cNvSpPr/>
      </dsp:nvSpPr>
      <dsp:spPr>
        <a:xfrm>
          <a:off x="6343709" y="278245"/>
          <a:ext cx="769884" cy="769884"/>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6" tIns="29876" rIns="29876" bIns="29876" numCol="1" spcCol="1270" anchor="ctr" anchorCtr="0">
          <a:noAutofit/>
        </a:bodyPr>
        <a:lstStyle/>
        <a:p>
          <a:pPr marL="0" lvl="0" indent="0" algn="ctr" defTabSz="1511300">
            <a:lnSpc>
              <a:spcPct val="90000"/>
            </a:lnSpc>
            <a:spcBef>
              <a:spcPct val="0"/>
            </a:spcBef>
            <a:spcAft>
              <a:spcPct val="35000"/>
            </a:spcAft>
            <a:buNone/>
          </a:pPr>
          <a:r>
            <a:rPr lang="en-US" sz="3400" kern="1200"/>
            <a:t>4</a:t>
          </a:r>
        </a:p>
      </dsp:txBody>
      <dsp:txXfrm>
        <a:off x="6456456" y="390992"/>
        <a:ext cx="544390" cy="544390"/>
      </dsp:txXfrm>
    </dsp:sp>
    <dsp:sp modelId="{3AF133B1-F052-9A4B-8877-F25E4B1FB634}">
      <dsp:nvSpPr>
        <dsp:cNvPr id="0" name=""/>
        <dsp:cNvSpPr/>
      </dsp:nvSpPr>
      <dsp:spPr>
        <a:xfrm>
          <a:off x="5852491" y="1213729"/>
          <a:ext cx="1752320"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225" tIns="165100" rIns="138225" bIns="165100" numCol="1" spcCol="1270" anchor="t" anchorCtr="0">
          <a:noAutofit/>
        </a:bodyPr>
        <a:lstStyle/>
        <a:p>
          <a:pPr marL="0" lvl="0" indent="0" algn="l" defTabSz="577850">
            <a:lnSpc>
              <a:spcPct val="90000"/>
            </a:lnSpc>
            <a:spcBef>
              <a:spcPct val="0"/>
            </a:spcBef>
            <a:spcAft>
              <a:spcPct val="35000"/>
            </a:spcAft>
            <a:buNone/>
          </a:pPr>
          <a:r>
            <a:rPr lang="en-US" sz="1300" b="1" kern="1200" dirty="0"/>
            <a:t>Share:</a:t>
          </a:r>
          <a:r>
            <a:rPr lang="en-US" sz="1300" kern="1200" dirty="0"/>
            <a:t> Information is made accessible to others, such as between users, to customers, and to partners.</a:t>
          </a:r>
        </a:p>
      </dsp:txBody>
      <dsp:txXfrm>
        <a:off x="5852491" y="1564193"/>
        <a:ext cx="1752320" cy="1615136"/>
      </dsp:txXfrm>
    </dsp:sp>
    <dsp:sp modelId="{C3664E90-15B1-0F4A-94E8-0F4FABB9741C}">
      <dsp:nvSpPr>
        <dsp:cNvPr id="0" name=""/>
        <dsp:cNvSpPr/>
      </dsp:nvSpPr>
      <dsp:spPr>
        <a:xfrm>
          <a:off x="7799514" y="663151"/>
          <a:ext cx="1752320" cy="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055C29-D5EB-A24A-AFA2-ECFBF6B983B4}">
      <dsp:nvSpPr>
        <dsp:cNvPr id="0" name=""/>
        <dsp:cNvSpPr/>
      </dsp:nvSpPr>
      <dsp:spPr>
        <a:xfrm>
          <a:off x="9598562" y="597703"/>
          <a:ext cx="89563" cy="168387"/>
        </a:xfrm>
        <a:prstGeom prst="chevron">
          <a:avLst>
            <a:gd name="adj" fmla="val 9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0DCFC6-913A-D347-9A7E-D0CF11F99D6A}">
      <dsp:nvSpPr>
        <dsp:cNvPr id="0" name=""/>
        <dsp:cNvSpPr/>
      </dsp:nvSpPr>
      <dsp:spPr>
        <a:xfrm>
          <a:off x="8290732" y="278245"/>
          <a:ext cx="769884" cy="769884"/>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6" tIns="29876" rIns="29876" bIns="29876" numCol="1" spcCol="1270" anchor="ctr" anchorCtr="0">
          <a:noAutofit/>
        </a:bodyPr>
        <a:lstStyle/>
        <a:p>
          <a:pPr marL="0" lvl="0" indent="0" algn="ctr" defTabSz="1511300">
            <a:lnSpc>
              <a:spcPct val="90000"/>
            </a:lnSpc>
            <a:spcBef>
              <a:spcPct val="0"/>
            </a:spcBef>
            <a:spcAft>
              <a:spcPct val="35000"/>
            </a:spcAft>
            <a:buNone/>
          </a:pPr>
          <a:r>
            <a:rPr lang="en-US" sz="3400" kern="1200"/>
            <a:t>5</a:t>
          </a:r>
        </a:p>
      </dsp:txBody>
      <dsp:txXfrm>
        <a:off x="8403479" y="390992"/>
        <a:ext cx="544390" cy="544390"/>
      </dsp:txXfrm>
    </dsp:sp>
    <dsp:sp modelId="{9528D79C-AF11-0E4C-86D8-5E3CC0AFF552}">
      <dsp:nvSpPr>
        <dsp:cNvPr id="0" name=""/>
        <dsp:cNvSpPr/>
      </dsp:nvSpPr>
      <dsp:spPr>
        <a:xfrm>
          <a:off x="7799514" y="1213729"/>
          <a:ext cx="1752320"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225" tIns="165100" rIns="138225" bIns="165100" numCol="1" spcCol="1270" anchor="t" anchorCtr="0">
          <a:noAutofit/>
        </a:bodyPr>
        <a:lstStyle/>
        <a:p>
          <a:pPr marL="0" lvl="0" indent="0" algn="l" defTabSz="577850">
            <a:lnSpc>
              <a:spcPct val="90000"/>
            </a:lnSpc>
            <a:spcBef>
              <a:spcPct val="0"/>
            </a:spcBef>
            <a:spcAft>
              <a:spcPct val="35000"/>
            </a:spcAft>
            <a:buNone/>
          </a:pPr>
          <a:r>
            <a:rPr lang="en-US" sz="1300" b="1" kern="1200" dirty="0"/>
            <a:t>Archive:</a:t>
          </a:r>
          <a:r>
            <a:rPr lang="en-US" sz="1300" kern="1200" dirty="0"/>
            <a:t> Data leaves active use and enters long-term storage.</a:t>
          </a:r>
        </a:p>
      </dsp:txBody>
      <dsp:txXfrm>
        <a:off x="7799514" y="1564193"/>
        <a:ext cx="1752320" cy="1615136"/>
      </dsp:txXfrm>
    </dsp:sp>
    <dsp:sp modelId="{E0046D1B-50AF-984A-BEB3-0AAA4C27FB85}">
      <dsp:nvSpPr>
        <dsp:cNvPr id="0" name=""/>
        <dsp:cNvSpPr/>
      </dsp:nvSpPr>
      <dsp:spPr>
        <a:xfrm>
          <a:off x="9746536" y="663151"/>
          <a:ext cx="876160" cy="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49943C-EE19-D14F-88F3-F06C78860812}">
      <dsp:nvSpPr>
        <dsp:cNvPr id="0" name=""/>
        <dsp:cNvSpPr/>
      </dsp:nvSpPr>
      <dsp:spPr>
        <a:xfrm>
          <a:off x="10237754" y="278245"/>
          <a:ext cx="769884" cy="76988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6" tIns="29876" rIns="29876" bIns="29876" numCol="1" spcCol="1270" anchor="ctr" anchorCtr="0">
          <a:noAutofit/>
        </a:bodyPr>
        <a:lstStyle/>
        <a:p>
          <a:pPr marL="0" lvl="0" indent="0" algn="ctr" defTabSz="1511300">
            <a:lnSpc>
              <a:spcPct val="90000"/>
            </a:lnSpc>
            <a:spcBef>
              <a:spcPct val="0"/>
            </a:spcBef>
            <a:spcAft>
              <a:spcPct val="35000"/>
            </a:spcAft>
            <a:buNone/>
          </a:pPr>
          <a:r>
            <a:rPr lang="en-US" sz="3400" kern="1200"/>
            <a:t>6</a:t>
          </a:r>
        </a:p>
      </dsp:txBody>
      <dsp:txXfrm>
        <a:off x="10350501" y="390992"/>
        <a:ext cx="544390" cy="544390"/>
      </dsp:txXfrm>
    </dsp:sp>
    <dsp:sp modelId="{71CE06CD-FBB3-BA43-BB24-EAA698196A82}">
      <dsp:nvSpPr>
        <dsp:cNvPr id="0" name=""/>
        <dsp:cNvSpPr/>
      </dsp:nvSpPr>
      <dsp:spPr>
        <a:xfrm>
          <a:off x="9746536" y="1213729"/>
          <a:ext cx="1752320"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225" tIns="165100" rIns="138225" bIns="165100" numCol="1" spcCol="1270" anchor="t" anchorCtr="0">
          <a:noAutofit/>
        </a:bodyPr>
        <a:lstStyle/>
        <a:p>
          <a:pPr marL="0" lvl="0" indent="0" algn="l" defTabSz="577850">
            <a:lnSpc>
              <a:spcPct val="90000"/>
            </a:lnSpc>
            <a:spcBef>
              <a:spcPct val="0"/>
            </a:spcBef>
            <a:spcAft>
              <a:spcPct val="35000"/>
            </a:spcAft>
            <a:buNone/>
          </a:pPr>
          <a:r>
            <a:rPr lang="en-US" sz="1300" b="1" kern="1200" dirty="0"/>
            <a:t>Destroy:</a:t>
          </a:r>
          <a:r>
            <a:rPr lang="en-US" sz="1300" kern="1200" dirty="0"/>
            <a:t> Data is permanently destroyed using physical or digital means [e.g., crypto shredding).</a:t>
          </a:r>
        </a:p>
      </dsp:txBody>
      <dsp:txXfrm>
        <a:off x="9746536" y="1564193"/>
        <a:ext cx="1752320" cy="161513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A5180-CD57-49D3-953D-B66BEEBA5DA5}">
      <dsp:nvSpPr>
        <dsp:cNvPr id="0" name=""/>
        <dsp:cNvSpPr/>
      </dsp:nvSpPr>
      <dsp:spPr>
        <a:xfrm>
          <a:off x="679050" y="578168"/>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ABB37-E0F9-4E89-AC2A-4854CFF003D1}">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28E83-EC45-4910-A5DE-28791AA1D41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•Storage Types</a:t>
          </a:r>
        </a:p>
      </dsp:txBody>
      <dsp:txXfrm>
        <a:off x="75768" y="3053169"/>
        <a:ext cx="3093750" cy="720000"/>
      </dsp:txXfrm>
    </dsp:sp>
    <dsp:sp modelId="{D99887EA-B13E-4D78-80F4-4066BE942793}">
      <dsp:nvSpPr>
        <dsp:cNvPr id="0" name=""/>
        <dsp:cNvSpPr/>
      </dsp:nvSpPr>
      <dsp:spPr>
        <a:xfrm>
          <a:off x="4314206" y="578168"/>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6F040F-ABE1-4EF7-A199-100BE9879410}">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F3A4D9-0811-410C-8F79-8EF872683231}">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•Threats to Storage Types</a:t>
          </a:r>
        </a:p>
      </dsp:txBody>
      <dsp:txXfrm>
        <a:off x="3710925" y="3053169"/>
        <a:ext cx="3093750" cy="720000"/>
      </dsp:txXfrm>
    </dsp:sp>
    <dsp:sp modelId="{7D03A91B-2BC6-4809-AB7B-3F8A2D42C792}">
      <dsp:nvSpPr>
        <dsp:cNvPr id="0" name=""/>
        <dsp:cNvSpPr/>
      </dsp:nvSpPr>
      <dsp:spPr>
        <a:xfrm>
          <a:off x="7949362" y="578168"/>
          <a:ext cx="1887187" cy="18871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C6A4D-2A37-4458-AE7D-CC76CCFDA4C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476F8-1C37-409E-8D2F-ABF2AC24B039}">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•Technologies Available to Address Threats</a:t>
          </a:r>
        </a:p>
      </dsp:txBody>
      <dsp:txXfrm>
        <a:off x="7346081" y="3053169"/>
        <a:ext cx="309375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EE4D7-01B8-40AA-8588-F38FE1F69B91}">
      <dsp:nvSpPr>
        <dsp:cNvPr id="0" name=""/>
        <dsp:cNvSpPr/>
      </dsp:nvSpPr>
      <dsp:spPr>
        <a:xfrm>
          <a:off x="446933" y="415826"/>
          <a:ext cx="726943" cy="7269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28BDAB-6CFD-4259-B76F-472F5D98E914}">
      <dsp:nvSpPr>
        <dsp:cNvPr id="0" name=""/>
        <dsp:cNvSpPr/>
      </dsp:nvSpPr>
      <dsp:spPr>
        <a:xfrm>
          <a:off x="269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Unauthorized use or access</a:t>
          </a:r>
        </a:p>
      </dsp:txBody>
      <dsp:txXfrm>
        <a:off x="2690" y="1414252"/>
        <a:ext cx="1615429" cy="646171"/>
      </dsp:txXfrm>
    </dsp:sp>
    <dsp:sp modelId="{C329593E-64EE-4FDF-887A-1BFBC679CCDF}">
      <dsp:nvSpPr>
        <dsp:cNvPr id="0" name=""/>
        <dsp:cNvSpPr/>
      </dsp:nvSpPr>
      <dsp:spPr>
        <a:xfrm>
          <a:off x="2345063" y="415826"/>
          <a:ext cx="726943" cy="7269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0E67DB-9098-4E94-BED4-04E4A0762C5C}">
      <dsp:nvSpPr>
        <dsp:cNvPr id="0" name=""/>
        <dsp:cNvSpPr/>
      </dsp:nvSpPr>
      <dsp:spPr>
        <a:xfrm>
          <a:off x="190082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Liability due to regulatory non-compliance</a:t>
          </a:r>
        </a:p>
      </dsp:txBody>
      <dsp:txXfrm>
        <a:off x="1900820" y="1414252"/>
        <a:ext cx="1615429" cy="646171"/>
      </dsp:txXfrm>
    </dsp:sp>
    <dsp:sp modelId="{6B1A2484-12A0-4BBD-9289-895085629C10}">
      <dsp:nvSpPr>
        <dsp:cNvPr id="0" name=""/>
        <dsp:cNvSpPr/>
      </dsp:nvSpPr>
      <dsp:spPr>
        <a:xfrm>
          <a:off x="4243193" y="415826"/>
          <a:ext cx="726943" cy="7269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0C988-41E8-464F-BE77-C37DA6B70317}">
      <dsp:nvSpPr>
        <dsp:cNvPr id="0" name=""/>
        <dsp:cNvSpPr/>
      </dsp:nvSpPr>
      <dsp:spPr>
        <a:xfrm>
          <a:off x="379895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Denial of Service (DoS) and Distributed DoS attack on storage </a:t>
          </a:r>
        </a:p>
      </dsp:txBody>
      <dsp:txXfrm>
        <a:off x="3798950" y="1414252"/>
        <a:ext cx="1615429" cy="646171"/>
      </dsp:txXfrm>
    </dsp:sp>
    <dsp:sp modelId="{16B62D2A-1DC7-4F08-9749-47D334B49F37}">
      <dsp:nvSpPr>
        <dsp:cNvPr id="0" name=""/>
        <dsp:cNvSpPr/>
      </dsp:nvSpPr>
      <dsp:spPr>
        <a:xfrm>
          <a:off x="6141323" y="415826"/>
          <a:ext cx="726943" cy="7269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D16C01-5C2E-4DD8-AFF9-D588869B6A9A}">
      <dsp:nvSpPr>
        <dsp:cNvPr id="0" name=""/>
        <dsp:cNvSpPr/>
      </dsp:nvSpPr>
      <dsp:spPr>
        <a:xfrm>
          <a:off x="5697079"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Corruption/modification and destruction of data</a:t>
          </a:r>
        </a:p>
      </dsp:txBody>
      <dsp:txXfrm>
        <a:off x="5697079" y="1414252"/>
        <a:ext cx="1615429" cy="646171"/>
      </dsp:txXfrm>
    </dsp:sp>
    <dsp:sp modelId="{D95409CF-C637-4BFA-8454-29CEDFA4BA82}">
      <dsp:nvSpPr>
        <dsp:cNvPr id="0" name=""/>
        <dsp:cNvSpPr/>
      </dsp:nvSpPr>
      <dsp:spPr>
        <a:xfrm>
          <a:off x="446933" y="2464281"/>
          <a:ext cx="726943" cy="7269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95BF18-8A5C-4D29-9AD2-1C3151F0A15D}">
      <dsp:nvSpPr>
        <dsp:cNvPr id="0" name=""/>
        <dsp:cNvSpPr/>
      </dsp:nvSpPr>
      <dsp:spPr>
        <a:xfrm>
          <a:off x="2690" y="3462707"/>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Data leakage/breaches</a:t>
          </a:r>
        </a:p>
      </dsp:txBody>
      <dsp:txXfrm>
        <a:off x="2690" y="3462707"/>
        <a:ext cx="1615429" cy="646171"/>
      </dsp:txXfrm>
    </dsp:sp>
    <dsp:sp modelId="{59210391-F10A-4CAE-A4A2-65305CF71E86}">
      <dsp:nvSpPr>
        <dsp:cNvPr id="0" name=""/>
        <dsp:cNvSpPr/>
      </dsp:nvSpPr>
      <dsp:spPr>
        <a:xfrm>
          <a:off x="2345063" y="2464281"/>
          <a:ext cx="726943" cy="7269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FDBEAD-C98D-4C81-8B5B-8DF6F4624837}">
      <dsp:nvSpPr>
        <dsp:cNvPr id="0" name=""/>
        <dsp:cNvSpPr/>
      </dsp:nvSpPr>
      <dsp:spPr>
        <a:xfrm>
          <a:off x="1900820" y="3462707"/>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Theft or accidental loss of media</a:t>
          </a:r>
        </a:p>
      </dsp:txBody>
      <dsp:txXfrm>
        <a:off x="1900820" y="3462707"/>
        <a:ext cx="1615429" cy="646171"/>
      </dsp:txXfrm>
    </dsp:sp>
    <dsp:sp modelId="{94150D32-9331-4BDC-8CF0-B9739E4187D3}">
      <dsp:nvSpPr>
        <dsp:cNvPr id="0" name=""/>
        <dsp:cNvSpPr/>
      </dsp:nvSpPr>
      <dsp:spPr>
        <a:xfrm>
          <a:off x="4243193" y="2464281"/>
          <a:ext cx="726943" cy="72694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E8B148-F143-4E64-B38F-BED73B297385}">
      <dsp:nvSpPr>
        <dsp:cNvPr id="0" name=""/>
        <dsp:cNvSpPr/>
      </dsp:nvSpPr>
      <dsp:spPr>
        <a:xfrm>
          <a:off x="3798950" y="3462707"/>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Malware attacks or introduction</a:t>
          </a:r>
        </a:p>
      </dsp:txBody>
      <dsp:txXfrm>
        <a:off x="3798950" y="3462707"/>
        <a:ext cx="1615429" cy="646171"/>
      </dsp:txXfrm>
    </dsp:sp>
    <dsp:sp modelId="{29D5600B-A1E9-41B5-8615-741D934F7C6C}">
      <dsp:nvSpPr>
        <dsp:cNvPr id="0" name=""/>
        <dsp:cNvSpPr/>
      </dsp:nvSpPr>
      <dsp:spPr>
        <a:xfrm>
          <a:off x="6141323" y="2464281"/>
          <a:ext cx="726943" cy="72694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277C5A-9AFF-46A3-981C-A1F3FFB80A3F}">
      <dsp:nvSpPr>
        <dsp:cNvPr id="0" name=""/>
        <dsp:cNvSpPr/>
      </dsp:nvSpPr>
      <dsp:spPr>
        <a:xfrm>
          <a:off x="5697079" y="3462707"/>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Improper treatment or sanitization after end-of –use.</a:t>
          </a:r>
        </a:p>
      </dsp:txBody>
      <dsp:txXfrm>
        <a:off x="5697079" y="3462707"/>
        <a:ext cx="1615429" cy="64617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084F8-2E36-45BF-A463-E4B50DC73F59}">
      <dsp:nvSpPr>
        <dsp:cNvPr id="0" name=""/>
        <dsp:cNvSpPr/>
      </dsp:nvSpPr>
      <dsp:spPr>
        <a:xfrm>
          <a:off x="317699" y="121908"/>
          <a:ext cx="985412" cy="985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AE9CCA-0532-4BBD-9380-E05A607AC5DA}">
      <dsp:nvSpPr>
        <dsp:cNvPr id="0" name=""/>
        <dsp:cNvSpPr/>
      </dsp:nvSpPr>
      <dsp:spPr>
        <a:xfrm>
          <a:off x="527704" y="331914"/>
          <a:ext cx="565400" cy="565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CCA8E-830A-456E-B0E5-08BFA59A7809}">
      <dsp:nvSpPr>
        <dsp:cNvPr id="0" name=""/>
        <dsp:cNvSpPr/>
      </dsp:nvSpPr>
      <dsp:spPr>
        <a:xfrm>
          <a:off x="269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kern="1200" cap="none" spc="0">
              <a:ln w="0"/>
              <a:solidFill>
                <a:schemeClr val="tx1"/>
              </a:solidFill>
              <a:effectLst>
                <a:outerShdw blurRad="38100" dist="19050" dir="2700000" algn="tl" rotWithShape="0">
                  <a:schemeClr val="dk1">
                    <a:alpha val="40000"/>
                  </a:schemeClr>
                </a:outerShdw>
              </a:effectLst>
            </a:rPr>
            <a:t>1. Understand data type</a:t>
          </a:r>
        </a:p>
      </dsp:txBody>
      <dsp:txXfrm>
        <a:off x="2690" y="1414252"/>
        <a:ext cx="1615429" cy="646171"/>
      </dsp:txXfrm>
    </dsp:sp>
    <dsp:sp modelId="{E019322D-4073-4515-8102-0CFEB8AB794B}">
      <dsp:nvSpPr>
        <dsp:cNvPr id="0" name=""/>
        <dsp:cNvSpPr/>
      </dsp:nvSpPr>
      <dsp:spPr>
        <a:xfrm>
          <a:off x="2215829" y="121908"/>
          <a:ext cx="985412" cy="985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B3BAB-51E2-492F-9DDE-7C7BD203E869}">
      <dsp:nvSpPr>
        <dsp:cNvPr id="0" name=""/>
        <dsp:cNvSpPr/>
      </dsp:nvSpPr>
      <dsp:spPr>
        <a:xfrm>
          <a:off x="2425834" y="331914"/>
          <a:ext cx="565400" cy="565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7F12E9-A118-4A69-B467-E818C34EA207}">
      <dsp:nvSpPr>
        <dsp:cNvPr id="0" name=""/>
        <dsp:cNvSpPr/>
      </dsp:nvSpPr>
      <dsp:spPr>
        <a:xfrm>
          <a:off x="190082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kern="1200" cap="none" spc="0">
              <a:ln w="0"/>
              <a:solidFill>
                <a:schemeClr val="tx1"/>
              </a:solidFill>
              <a:effectLst>
                <a:outerShdw blurRad="38100" dist="19050" dir="2700000" algn="tl" rotWithShape="0">
                  <a:schemeClr val="dk1">
                    <a:alpha val="40000"/>
                  </a:schemeClr>
                </a:outerShdw>
              </a:effectLst>
            </a:rPr>
            <a:t>2. Understand data structure &amp; format </a:t>
          </a:r>
        </a:p>
      </dsp:txBody>
      <dsp:txXfrm>
        <a:off x="1900820" y="1414252"/>
        <a:ext cx="1615429" cy="646171"/>
      </dsp:txXfrm>
    </dsp:sp>
    <dsp:sp modelId="{BE876E44-4B48-494A-89B3-47C26F5E49E2}">
      <dsp:nvSpPr>
        <dsp:cNvPr id="0" name=""/>
        <dsp:cNvSpPr/>
      </dsp:nvSpPr>
      <dsp:spPr>
        <a:xfrm>
          <a:off x="4113958" y="121908"/>
          <a:ext cx="985412" cy="985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BAE2B-2EC5-489A-9402-5DCBA07B4D18}">
      <dsp:nvSpPr>
        <dsp:cNvPr id="0" name=""/>
        <dsp:cNvSpPr/>
      </dsp:nvSpPr>
      <dsp:spPr>
        <a:xfrm>
          <a:off x="4323964" y="331914"/>
          <a:ext cx="565400" cy="565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52D0EE-E3FB-44FA-BA27-E00D9655BB41}">
      <dsp:nvSpPr>
        <dsp:cNvPr id="0" name=""/>
        <dsp:cNvSpPr/>
      </dsp:nvSpPr>
      <dsp:spPr>
        <a:xfrm>
          <a:off x="379895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kern="1200" cap="none" spc="0">
              <a:ln w="0"/>
              <a:solidFill>
                <a:schemeClr val="tx1"/>
              </a:solidFill>
              <a:effectLst>
                <a:outerShdw blurRad="38100" dist="19050" dir="2700000" algn="tl" rotWithShape="0">
                  <a:schemeClr val="dk1">
                    <a:alpha val="40000"/>
                  </a:schemeClr>
                </a:outerShdw>
              </a:effectLst>
            </a:rPr>
            <a:t>3. Understand cloud service module</a:t>
          </a:r>
        </a:p>
      </dsp:txBody>
      <dsp:txXfrm>
        <a:off x="3798950" y="1414252"/>
        <a:ext cx="1615429" cy="646171"/>
      </dsp:txXfrm>
    </dsp:sp>
    <dsp:sp modelId="{D501B286-D10B-4B0F-93CB-154B39CDBBE1}">
      <dsp:nvSpPr>
        <dsp:cNvPr id="0" name=""/>
        <dsp:cNvSpPr/>
      </dsp:nvSpPr>
      <dsp:spPr>
        <a:xfrm>
          <a:off x="6012088" y="121908"/>
          <a:ext cx="985412" cy="985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F7345-E4D2-4265-B684-2A001B36CA52}">
      <dsp:nvSpPr>
        <dsp:cNvPr id="0" name=""/>
        <dsp:cNvSpPr/>
      </dsp:nvSpPr>
      <dsp:spPr>
        <a:xfrm>
          <a:off x="6222094" y="331914"/>
          <a:ext cx="565400" cy="5654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C67A5F-2CD7-424B-832F-B2C019420136}">
      <dsp:nvSpPr>
        <dsp:cNvPr id="0" name=""/>
        <dsp:cNvSpPr/>
      </dsp:nvSpPr>
      <dsp:spPr>
        <a:xfrm>
          <a:off x="5697079"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kern="1200" cap="none" spc="0">
              <a:ln w="0"/>
              <a:solidFill>
                <a:schemeClr val="tx1"/>
              </a:solidFill>
              <a:effectLst>
                <a:outerShdw blurRad="38100" dist="19050" dir="2700000" algn="tl" rotWithShape="0">
                  <a:schemeClr val="dk1">
                    <a:alpha val="40000"/>
                  </a:schemeClr>
                </a:outerShdw>
              </a:effectLst>
            </a:rPr>
            <a:t>4. Understand cloud storage options</a:t>
          </a:r>
        </a:p>
      </dsp:txBody>
      <dsp:txXfrm>
        <a:off x="5697079" y="1414252"/>
        <a:ext cx="1615429" cy="646171"/>
      </dsp:txXfrm>
    </dsp:sp>
    <dsp:sp modelId="{6C31A251-207C-4CF8-9069-BC3CA7C95F67}">
      <dsp:nvSpPr>
        <dsp:cNvPr id="0" name=""/>
        <dsp:cNvSpPr/>
      </dsp:nvSpPr>
      <dsp:spPr>
        <a:xfrm>
          <a:off x="317699" y="2464281"/>
          <a:ext cx="985412" cy="985412"/>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FA0957-9DF9-440E-A49E-B4553D5594CB}">
      <dsp:nvSpPr>
        <dsp:cNvPr id="0" name=""/>
        <dsp:cNvSpPr/>
      </dsp:nvSpPr>
      <dsp:spPr>
        <a:xfrm>
          <a:off x="527704" y="2674287"/>
          <a:ext cx="565400" cy="565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17E0E9-CFA5-47BF-A63D-9A8735905FA6}">
      <dsp:nvSpPr>
        <dsp:cNvPr id="0" name=""/>
        <dsp:cNvSpPr/>
      </dsp:nvSpPr>
      <dsp:spPr>
        <a:xfrm>
          <a:off x="2690"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kern="1200" cap="none" spc="0">
              <a:ln w="0"/>
              <a:solidFill>
                <a:schemeClr val="tx1"/>
              </a:solidFill>
              <a:effectLst>
                <a:outerShdw blurRad="38100" dist="19050" dir="2700000" algn="tl" rotWithShape="0">
                  <a:schemeClr val="dk1">
                    <a:alpha val="40000"/>
                  </a:schemeClr>
                </a:outerShdw>
              </a:effectLst>
            </a:rPr>
            <a:t>5. Understand CSP data residency offering </a:t>
          </a:r>
        </a:p>
      </dsp:txBody>
      <dsp:txXfrm>
        <a:off x="2690" y="3756625"/>
        <a:ext cx="1615429" cy="646171"/>
      </dsp:txXfrm>
    </dsp:sp>
    <dsp:sp modelId="{F5391E0F-BAE6-4A9F-B2CB-E3949FBD15FD}">
      <dsp:nvSpPr>
        <dsp:cNvPr id="0" name=""/>
        <dsp:cNvSpPr/>
      </dsp:nvSpPr>
      <dsp:spPr>
        <a:xfrm>
          <a:off x="2215829" y="2464281"/>
          <a:ext cx="985412" cy="985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D63E2F-3F94-48CF-A4A4-0400A01F9CC5}">
      <dsp:nvSpPr>
        <dsp:cNvPr id="0" name=""/>
        <dsp:cNvSpPr/>
      </dsp:nvSpPr>
      <dsp:spPr>
        <a:xfrm>
          <a:off x="2425834" y="2674287"/>
          <a:ext cx="565400" cy="5654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F9E969-E06E-454D-BE99-CD4CAFD2D4A6}">
      <dsp:nvSpPr>
        <dsp:cNvPr id="0" name=""/>
        <dsp:cNvSpPr/>
      </dsp:nvSpPr>
      <dsp:spPr>
        <a:xfrm>
          <a:off x="1900820"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kern="1200" cap="none" spc="0">
              <a:ln w="0"/>
              <a:solidFill>
                <a:schemeClr val="tx1"/>
              </a:solidFill>
              <a:effectLst>
                <a:outerShdw blurRad="38100" dist="19050" dir="2700000" algn="tl" rotWithShape="0">
                  <a:schemeClr val="dk1">
                    <a:alpha val="40000"/>
                  </a:schemeClr>
                </a:outerShdw>
              </a:effectLst>
            </a:rPr>
            <a:t>6. Plan data discovery &amp; classification</a:t>
          </a:r>
        </a:p>
      </dsp:txBody>
      <dsp:txXfrm>
        <a:off x="1900820" y="3756625"/>
        <a:ext cx="1615429" cy="646171"/>
      </dsp:txXfrm>
    </dsp:sp>
    <dsp:sp modelId="{24ED942E-57F1-4429-8710-AE65387C79A4}">
      <dsp:nvSpPr>
        <dsp:cNvPr id="0" name=""/>
        <dsp:cNvSpPr/>
      </dsp:nvSpPr>
      <dsp:spPr>
        <a:xfrm>
          <a:off x="4113958" y="2464281"/>
          <a:ext cx="985412" cy="985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58214A-7D6F-43DD-A145-18E272BF6780}">
      <dsp:nvSpPr>
        <dsp:cNvPr id="0" name=""/>
        <dsp:cNvSpPr/>
      </dsp:nvSpPr>
      <dsp:spPr>
        <a:xfrm>
          <a:off x="4323964" y="2674287"/>
          <a:ext cx="565400" cy="5654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379F4-EF2D-4FBA-8EB5-2AF3A12B0DA9}">
      <dsp:nvSpPr>
        <dsp:cNvPr id="0" name=""/>
        <dsp:cNvSpPr/>
      </dsp:nvSpPr>
      <dsp:spPr>
        <a:xfrm>
          <a:off x="3798950"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kern="1200" cap="none" spc="0">
              <a:ln w="0"/>
              <a:solidFill>
                <a:schemeClr val="tx1"/>
              </a:solidFill>
              <a:effectLst>
                <a:outerShdw blurRad="38100" dist="19050" dir="2700000" algn="tl" rotWithShape="0">
                  <a:schemeClr val="dk1">
                    <a:alpha val="40000"/>
                  </a:schemeClr>
                </a:outerShdw>
              </a:effectLst>
            </a:rPr>
            <a:t>7. Define data ownership</a:t>
          </a:r>
        </a:p>
      </dsp:txBody>
      <dsp:txXfrm>
        <a:off x="3798950" y="3756625"/>
        <a:ext cx="1615429" cy="646171"/>
      </dsp:txXfrm>
    </dsp:sp>
    <dsp:sp modelId="{9FD6A134-34DB-4886-8A1E-C7945F5AFF0F}">
      <dsp:nvSpPr>
        <dsp:cNvPr id="0" name=""/>
        <dsp:cNvSpPr/>
      </dsp:nvSpPr>
      <dsp:spPr>
        <a:xfrm>
          <a:off x="6012088" y="2464281"/>
          <a:ext cx="985412" cy="985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C7A95-42DF-46D1-AE2E-932D121D2CC0}">
      <dsp:nvSpPr>
        <dsp:cNvPr id="0" name=""/>
        <dsp:cNvSpPr/>
      </dsp:nvSpPr>
      <dsp:spPr>
        <a:xfrm>
          <a:off x="6222094" y="2674287"/>
          <a:ext cx="565400" cy="56540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4D3056-2C64-4057-B9B1-54F5B845BD0A}">
      <dsp:nvSpPr>
        <dsp:cNvPr id="0" name=""/>
        <dsp:cNvSpPr/>
      </dsp:nvSpPr>
      <dsp:spPr>
        <a:xfrm>
          <a:off x="5697079"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kern="1200" cap="none" spc="0">
              <a:ln w="0"/>
              <a:solidFill>
                <a:schemeClr val="tx1"/>
              </a:solidFill>
              <a:effectLst>
                <a:outerShdw blurRad="38100" dist="19050" dir="2700000" algn="tl" rotWithShape="0">
                  <a:schemeClr val="dk1">
                    <a:alpha val="40000"/>
                  </a:schemeClr>
                </a:outerShdw>
              </a:effectLst>
            </a:rPr>
            <a:t>8. Plan protection of data controls 9. Plan for ongoing monitoring</a:t>
          </a:r>
        </a:p>
      </dsp:txBody>
      <dsp:txXfrm>
        <a:off x="5697079" y="3756625"/>
        <a:ext cx="1615429" cy="64617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37FA2-F0E7-451C-91E9-52AC4B499509}">
      <dsp:nvSpPr>
        <dsp:cNvPr id="0" name=""/>
        <dsp:cNvSpPr/>
      </dsp:nvSpPr>
      <dsp:spPr>
        <a:xfrm>
          <a:off x="831537" y="624044"/>
          <a:ext cx="1257939" cy="125793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01782-CF8A-4804-A4A7-407340E4302E}">
      <dsp:nvSpPr>
        <dsp:cNvPr id="0" name=""/>
        <dsp:cNvSpPr/>
      </dsp:nvSpPr>
      <dsp:spPr>
        <a:xfrm>
          <a:off x="1099622" y="892129"/>
          <a:ext cx="721768" cy="721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90DB9-1919-442C-95EB-4D367D4F6BEA}">
      <dsp:nvSpPr>
        <dsp:cNvPr id="0" name=""/>
        <dsp:cNvSpPr/>
      </dsp:nvSpPr>
      <dsp:spPr>
        <a:xfrm>
          <a:off x="429408" y="2273800"/>
          <a:ext cx="20621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b="0" kern="1200" cap="none" spc="0">
              <a:ln w="0"/>
              <a:solidFill>
                <a:schemeClr val="tx1"/>
              </a:solidFill>
              <a:effectLst>
                <a:outerShdw blurRad="38100" dist="19050" dir="2700000" algn="tl" rotWithShape="0">
                  <a:schemeClr val="dk1">
                    <a:alpha val="40000"/>
                  </a:schemeClr>
                </a:outerShdw>
              </a:effectLst>
            </a:rPr>
            <a:t>Risk Assessment/Analysis </a:t>
          </a:r>
          <a:endParaRPr lang="en-US" sz="1900" b="0" kern="1200" cap="none" spc="0">
            <a:ln w="0"/>
            <a:solidFill>
              <a:schemeClr val="tx1"/>
            </a:solidFill>
            <a:effectLst>
              <a:outerShdw blurRad="38100" dist="19050" dir="2700000" algn="tl" rotWithShape="0">
                <a:schemeClr val="dk1">
                  <a:alpha val="40000"/>
                </a:schemeClr>
              </a:outerShdw>
            </a:effectLst>
          </a:endParaRPr>
        </a:p>
      </dsp:txBody>
      <dsp:txXfrm>
        <a:off x="429408" y="2273800"/>
        <a:ext cx="2062195" cy="720000"/>
      </dsp:txXfrm>
    </dsp:sp>
    <dsp:sp modelId="{3568D307-40C4-4950-A196-23C722352FE4}">
      <dsp:nvSpPr>
        <dsp:cNvPr id="0" name=""/>
        <dsp:cNvSpPr/>
      </dsp:nvSpPr>
      <dsp:spPr>
        <a:xfrm>
          <a:off x="3254616" y="624044"/>
          <a:ext cx="1257939" cy="125793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343D7-43E4-43C9-B80B-6EDCED8EE785}">
      <dsp:nvSpPr>
        <dsp:cNvPr id="0" name=""/>
        <dsp:cNvSpPr/>
      </dsp:nvSpPr>
      <dsp:spPr>
        <a:xfrm>
          <a:off x="3522702" y="892129"/>
          <a:ext cx="721768" cy="721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8DFE05-495D-428D-A507-FB68782FFA19}">
      <dsp:nvSpPr>
        <dsp:cNvPr id="0" name=""/>
        <dsp:cNvSpPr/>
      </dsp:nvSpPr>
      <dsp:spPr>
        <a:xfrm>
          <a:off x="2852488" y="2273800"/>
          <a:ext cx="20621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b="0" kern="1200" cap="none" spc="0">
              <a:ln w="0"/>
              <a:solidFill>
                <a:schemeClr val="tx1"/>
              </a:solidFill>
              <a:effectLst>
                <a:outerShdw blurRad="38100" dist="19050" dir="2700000" algn="tl" rotWithShape="0">
                  <a:schemeClr val="dk1">
                    <a:alpha val="40000"/>
                  </a:schemeClr>
                </a:outerShdw>
              </a:effectLst>
            </a:rPr>
            <a:t>Virtualization Risks </a:t>
          </a:r>
          <a:endParaRPr lang="en-US" sz="1900" b="0" kern="1200" cap="none" spc="0">
            <a:ln w="0"/>
            <a:solidFill>
              <a:schemeClr val="tx1"/>
            </a:solidFill>
            <a:effectLst>
              <a:outerShdw blurRad="38100" dist="19050" dir="2700000" algn="tl" rotWithShape="0">
                <a:schemeClr val="dk1">
                  <a:alpha val="40000"/>
                </a:schemeClr>
              </a:outerShdw>
            </a:effectLst>
          </a:endParaRPr>
        </a:p>
      </dsp:txBody>
      <dsp:txXfrm>
        <a:off x="2852488" y="2273800"/>
        <a:ext cx="2062195" cy="720000"/>
      </dsp:txXfrm>
    </dsp:sp>
    <dsp:sp modelId="{9BA234C7-DCFA-4CBE-8969-A8A1580A013B}">
      <dsp:nvSpPr>
        <dsp:cNvPr id="0" name=""/>
        <dsp:cNvSpPr/>
      </dsp:nvSpPr>
      <dsp:spPr>
        <a:xfrm>
          <a:off x="5677696" y="624044"/>
          <a:ext cx="1257939" cy="125793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849A8C-D57E-49F2-B9F3-6245DFFC75A5}">
      <dsp:nvSpPr>
        <dsp:cNvPr id="0" name=""/>
        <dsp:cNvSpPr/>
      </dsp:nvSpPr>
      <dsp:spPr>
        <a:xfrm>
          <a:off x="5945781" y="892129"/>
          <a:ext cx="721768" cy="721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013E0A-DC99-4376-9F4A-38A9D1568F15}">
      <dsp:nvSpPr>
        <dsp:cNvPr id="0" name=""/>
        <dsp:cNvSpPr/>
      </dsp:nvSpPr>
      <dsp:spPr>
        <a:xfrm>
          <a:off x="5275568" y="2273800"/>
          <a:ext cx="20621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b="0" kern="1200" cap="none" spc="0">
              <a:ln w="0"/>
              <a:solidFill>
                <a:schemeClr val="tx1"/>
              </a:solidFill>
              <a:effectLst>
                <a:outerShdw blurRad="38100" dist="19050" dir="2700000" algn="tl" rotWithShape="0">
                  <a:schemeClr val="dk1">
                    <a:alpha val="40000"/>
                  </a:schemeClr>
                </a:outerShdw>
              </a:effectLst>
            </a:rPr>
            <a:t>Cloud Attack Vectors</a:t>
          </a:r>
          <a:endParaRPr lang="en-US" sz="1900" b="0" kern="1200" cap="none" spc="0">
            <a:ln w="0"/>
            <a:solidFill>
              <a:schemeClr val="tx1"/>
            </a:solidFill>
            <a:effectLst>
              <a:outerShdw blurRad="38100" dist="19050" dir="2700000" algn="tl" rotWithShape="0">
                <a:schemeClr val="dk1">
                  <a:alpha val="40000"/>
                </a:schemeClr>
              </a:outerShdw>
            </a:effectLst>
          </a:endParaRPr>
        </a:p>
      </dsp:txBody>
      <dsp:txXfrm>
        <a:off x="5275568" y="2273800"/>
        <a:ext cx="2062195" cy="720000"/>
      </dsp:txXfrm>
    </dsp:sp>
    <dsp:sp modelId="{9DBBE678-F121-4144-ADC5-85AA40CD6247}">
      <dsp:nvSpPr>
        <dsp:cNvPr id="0" name=""/>
        <dsp:cNvSpPr/>
      </dsp:nvSpPr>
      <dsp:spPr>
        <a:xfrm>
          <a:off x="8100775" y="624044"/>
          <a:ext cx="1257939" cy="125793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D4DE79-E9DF-452D-B62B-4EDC35FFA906}">
      <dsp:nvSpPr>
        <dsp:cNvPr id="0" name=""/>
        <dsp:cNvSpPr/>
      </dsp:nvSpPr>
      <dsp:spPr>
        <a:xfrm>
          <a:off x="8368861" y="892129"/>
          <a:ext cx="721768" cy="721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52A32-FEFA-4821-83F1-47269315189B}">
      <dsp:nvSpPr>
        <dsp:cNvPr id="0" name=""/>
        <dsp:cNvSpPr/>
      </dsp:nvSpPr>
      <dsp:spPr>
        <a:xfrm>
          <a:off x="7698647" y="2273800"/>
          <a:ext cx="20621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b="0" kern="1200" cap="none" spc="0">
              <a:ln w="0"/>
              <a:solidFill>
                <a:schemeClr val="tx1"/>
              </a:solidFill>
              <a:effectLst>
                <a:outerShdw blurRad="38100" dist="19050" dir="2700000" algn="tl" rotWithShape="0">
                  <a:schemeClr val="dk1">
                    <a:alpha val="40000"/>
                  </a:schemeClr>
                </a:outerShdw>
              </a:effectLst>
            </a:rPr>
            <a:t>Counter –Measure Strategies</a:t>
          </a:r>
          <a:endParaRPr lang="en-US" sz="1900" b="0" kern="1200" cap="none" spc="0">
            <a:ln w="0"/>
            <a:solidFill>
              <a:schemeClr val="tx1"/>
            </a:solidFill>
            <a:effectLst>
              <a:outerShdw blurRad="38100" dist="19050" dir="2700000" algn="tl" rotWithShape="0">
                <a:schemeClr val="dk1">
                  <a:alpha val="40000"/>
                </a:schemeClr>
              </a:outerShdw>
            </a:effectLst>
          </a:endParaRPr>
        </a:p>
      </dsp:txBody>
      <dsp:txXfrm>
        <a:off x="7698647" y="2273800"/>
        <a:ext cx="2062195"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F69F9-2C1D-F64F-A114-B17B3DD907FF}">
      <dsp:nvSpPr>
        <dsp:cNvPr id="0" name=""/>
        <dsp:cNvSpPr/>
      </dsp:nvSpPr>
      <dsp:spPr>
        <a:xfrm>
          <a:off x="0" y="2209"/>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35BEC-2C03-7940-BB5E-6C256CB45C39}">
      <dsp:nvSpPr>
        <dsp:cNvPr id="0" name=""/>
        <dsp:cNvSpPr/>
      </dsp:nvSpPr>
      <dsp:spPr>
        <a:xfrm>
          <a:off x="0" y="2209"/>
          <a:ext cx="7315200" cy="15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CA" sz="4700" kern="1200"/>
            <a:t>Guest /VM escape</a:t>
          </a:r>
          <a:endParaRPr lang="en-US" sz="4700" kern="1200"/>
        </a:p>
      </dsp:txBody>
      <dsp:txXfrm>
        <a:off x="0" y="2209"/>
        <a:ext cx="7315200" cy="1506762"/>
      </dsp:txXfrm>
    </dsp:sp>
    <dsp:sp modelId="{19B9C543-D383-814B-A80E-3B9D0AE9E1A5}">
      <dsp:nvSpPr>
        <dsp:cNvPr id="0" name=""/>
        <dsp:cNvSpPr/>
      </dsp:nvSpPr>
      <dsp:spPr>
        <a:xfrm>
          <a:off x="0" y="1508971"/>
          <a:ext cx="73152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438353-0379-5A40-9E41-EE36A7AA5CD4}">
      <dsp:nvSpPr>
        <dsp:cNvPr id="0" name=""/>
        <dsp:cNvSpPr/>
      </dsp:nvSpPr>
      <dsp:spPr>
        <a:xfrm>
          <a:off x="0" y="1508971"/>
          <a:ext cx="7315200" cy="15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CA" sz="4700" kern="1200"/>
            <a:t>Snapshot and image security</a:t>
          </a:r>
          <a:endParaRPr lang="en-US" sz="4700" kern="1200"/>
        </a:p>
      </dsp:txBody>
      <dsp:txXfrm>
        <a:off x="0" y="1508971"/>
        <a:ext cx="7315200" cy="1506762"/>
      </dsp:txXfrm>
    </dsp:sp>
    <dsp:sp modelId="{D44A9DA2-3E6F-BA4F-9420-258FA0F3558E}">
      <dsp:nvSpPr>
        <dsp:cNvPr id="0" name=""/>
        <dsp:cNvSpPr/>
      </dsp:nvSpPr>
      <dsp:spPr>
        <a:xfrm>
          <a:off x="0" y="3015734"/>
          <a:ext cx="73152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502D1-E40B-384E-84A3-552EB093BE03}">
      <dsp:nvSpPr>
        <dsp:cNvPr id="0" name=""/>
        <dsp:cNvSpPr/>
      </dsp:nvSpPr>
      <dsp:spPr>
        <a:xfrm>
          <a:off x="0" y="3015734"/>
          <a:ext cx="7315200" cy="15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CA" sz="4700" kern="1200"/>
            <a:t>Sprawl</a:t>
          </a:r>
          <a:endParaRPr lang="en-US" sz="4700" kern="1200"/>
        </a:p>
      </dsp:txBody>
      <dsp:txXfrm>
        <a:off x="0" y="3015734"/>
        <a:ext cx="7315200" cy="15067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70CC6-331D-5F45-B8FB-7FDF8D7043DB}">
      <dsp:nvSpPr>
        <dsp:cNvPr id="0" name=""/>
        <dsp:cNvSpPr/>
      </dsp:nvSpPr>
      <dsp:spPr>
        <a:xfrm>
          <a:off x="0" y="2209"/>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91229-F795-6F49-BA60-4AA6797E084C}">
      <dsp:nvSpPr>
        <dsp:cNvPr id="0" name=""/>
        <dsp:cNvSpPr/>
      </dsp:nvSpPr>
      <dsp:spPr>
        <a:xfrm>
          <a:off x="0" y="2209"/>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CA" sz="3400" kern="1200"/>
            <a:t>Management plane breach</a:t>
          </a:r>
          <a:endParaRPr lang="en-US" sz="3400" kern="1200"/>
        </a:p>
      </dsp:txBody>
      <dsp:txXfrm>
        <a:off x="0" y="2209"/>
        <a:ext cx="7315200" cy="753381"/>
      </dsp:txXfrm>
    </dsp:sp>
    <dsp:sp modelId="{BD32A906-32AF-124C-AAC4-4CCD616852F8}">
      <dsp:nvSpPr>
        <dsp:cNvPr id="0" name=""/>
        <dsp:cNvSpPr/>
      </dsp:nvSpPr>
      <dsp:spPr>
        <a:xfrm>
          <a:off x="0" y="755590"/>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27260-1A9C-2046-82E8-903FB6199A05}">
      <dsp:nvSpPr>
        <dsp:cNvPr id="0" name=""/>
        <dsp:cNvSpPr/>
      </dsp:nvSpPr>
      <dsp:spPr>
        <a:xfrm>
          <a:off x="0" y="755590"/>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CA" sz="3400" kern="1200"/>
            <a:t>Resource exhaustion</a:t>
          </a:r>
          <a:endParaRPr lang="en-US" sz="3400" kern="1200"/>
        </a:p>
      </dsp:txBody>
      <dsp:txXfrm>
        <a:off x="0" y="755590"/>
        <a:ext cx="7315200" cy="753381"/>
      </dsp:txXfrm>
    </dsp:sp>
    <dsp:sp modelId="{5C56BE67-88E3-E748-8A50-F3198208AE08}">
      <dsp:nvSpPr>
        <dsp:cNvPr id="0" name=""/>
        <dsp:cNvSpPr/>
      </dsp:nvSpPr>
      <dsp:spPr>
        <a:xfrm>
          <a:off x="0" y="1508971"/>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5E7B0B-416C-684D-952F-C6386EA7D931}">
      <dsp:nvSpPr>
        <dsp:cNvPr id="0" name=""/>
        <dsp:cNvSpPr/>
      </dsp:nvSpPr>
      <dsp:spPr>
        <a:xfrm>
          <a:off x="0" y="1508971"/>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CA" sz="3400" kern="1200"/>
            <a:t>Isolation control failure</a:t>
          </a:r>
          <a:endParaRPr lang="en-US" sz="3400" kern="1200"/>
        </a:p>
      </dsp:txBody>
      <dsp:txXfrm>
        <a:off x="0" y="1508971"/>
        <a:ext cx="7315200" cy="753381"/>
      </dsp:txXfrm>
    </dsp:sp>
    <dsp:sp modelId="{3B274634-F549-B04D-BD3C-B3E825407980}">
      <dsp:nvSpPr>
        <dsp:cNvPr id="0" name=""/>
        <dsp:cNvSpPr/>
      </dsp:nvSpPr>
      <dsp:spPr>
        <a:xfrm>
          <a:off x="0" y="2262352"/>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6E440-2163-0146-85A8-538409198EED}">
      <dsp:nvSpPr>
        <dsp:cNvPr id="0" name=""/>
        <dsp:cNvSpPr/>
      </dsp:nvSpPr>
      <dsp:spPr>
        <a:xfrm>
          <a:off x="0" y="2262352"/>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CA" sz="3400" kern="1200"/>
            <a:t>Insecure or incomplete data deletion</a:t>
          </a:r>
          <a:endParaRPr lang="en-US" sz="3400" kern="1200"/>
        </a:p>
      </dsp:txBody>
      <dsp:txXfrm>
        <a:off x="0" y="2262352"/>
        <a:ext cx="7315200" cy="753381"/>
      </dsp:txXfrm>
    </dsp:sp>
    <dsp:sp modelId="{B3BAC075-3E30-6449-8679-3EE3EF0C10D7}">
      <dsp:nvSpPr>
        <dsp:cNvPr id="0" name=""/>
        <dsp:cNvSpPr/>
      </dsp:nvSpPr>
      <dsp:spPr>
        <a:xfrm>
          <a:off x="0" y="3015734"/>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46E88-79F6-694A-8B5B-D411E35176D8}">
      <dsp:nvSpPr>
        <dsp:cNvPr id="0" name=""/>
        <dsp:cNvSpPr/>
      </dsp:nvSpPr>
      <dsp:spPr>
        <a:xfrm>
          <a:off x="0" y="3015734"/>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CA" sz="3400" kern="1200"/>
            <a:t>Control conflict risk</a:t>
          </a:r>
          <a:endParaRPr lang="en-US" sz="3400" kern="1200"/>
        </a:p>
      </dsp:txBody>
      <dsp:txXfrm>
        <a:off x="0" y="3015734"/>
        <a:ext cx="7315200" cy="753381"/>
      </dsp:txXfrm>
    </dsp:sp>
    <dsp:sp modelId="{A9A03AC1-8A50-AC43-A5E3-372EA53EAD3B}">
      <dsp:nvSpPr>
        <dsp:cNvPr id="0" name=""/>
        <dsp:cNvSpPr/>
      </dsp:nvSpPr>
      <dsp:spPr>
        <a:xfrm>
          <a:off x="0" y="3769115"/>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61AA78-A39C-4C47-9A94-A7ADC3326DF0}">
      <dsp:nvSpPr>
        <dsp:cNvPr id="0" name=""/>
        <dsp:cNvSpPr/>
      </dsp:nvSpPr>
      <dsp:spPr>
        <a:xfrm>
          <a:off x="0" y="3769115"/>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CA" sz="3400" kern="1200"/>
            <a:t>Software-related risk</a:t>
          </a:r>
          <a:endParaRPr lang="en-US" sz="3400" kern="1200"/>
        </a:p>
      </dsp:txBody>
      <dsp:txXfrm>
        <a:off x="0" y="3769115"/>
        <a:ext cx="7315200" cy="75338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3DF54-6074-7D4D-A29B-1E0AB56B5357}">
      <dsp:nvSpPr>
        <dsp:cNvPr id="0" name=""/>
        <dsp:cNvSpPr/>
      </dsp:nvSpPr>
      <dsp:spPr>
        <a:xfrm>
          <a:off x="0" y="0"/>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5C525E-B546-6D42-B708-3E8CDDAB77A1}">
      <dsp:nvSpPr>
        <dsp:cNvPr id="0" name=""/>
        <dsp:cNvSpPr/>
      </dsp:nvSpPr>
      <dsp:spPr>
        <a:xfrm>
          <a:off x="0" y="0"/>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CA" sz="5200" b="0" kern="1200" cap="none" spc="0" dirty="0">
              <a:ln w="0"/>
              <a:solidFill>
                <a:schemeClr val="tx1"/>
              </a:solidFill>
              <a:effectLst>
                <a:outerShdw blurRad="38100" dist="19050" dir="2700000" algn="tl" rotWithShape="0">
                  <a:schemeClr val="dk1">
                    <a:alpha val="40000"/>
                  </a:schemeClr>
                </a:outerShdw>
              </a:effectLst>
            </a:rPr>
            <a:t>Law enforcement </a:t>
          </a:r>
          <a:endParaRPr lang="en-US" sz="5200" b="0" kern="1200" cap="none" spc="0" dirty="0">
            <a:ln w="0"/>
            <a:solidFill>
              <a:schemeClr val="tx1"/>
            </a:solidFill>
            <a:effectLst>
              <a:outerShdw blurRad="38100" dist="19050" dir="2700000" algn="tl" rotWithShape="0">
                <a:schemeClr val="dk1">
                  <a:alpha val="40000"/>
                </a:schemeClr>
              </a:outerShdw>
            </a:effectLst>
          </a:endParaRPr>
        </a:p>
      </dsp:txBody>
      <dsp:txXfrm>
        <a:off x="0" y="0"/>
        <a:ext cx="7315200" cy="1131176"/>
      </dsp:txXfrm>
    </dsp:sp>
    <dsp:sp modelId="{D0292DC9-FD4D-6B44-90A9-ECA08A6D0534}">
      <dsp:nvSpPr>
        <dsp:cNvPr id="0" name=""/>
        <dsp:cNvSpPr/>
      </dsp:nvSpPr>
      <dsp:spPr>
        <a:xfrm>
          <a:off x="0" y="1131176"/>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D9496E-5C54-9148-990A-F8400A4C11FC}">
      <dsp:nvSpPr>
        <dsp:cNvPr id="0" name=""/>
        <dsp:cNvSpPr/>
      </dsp:nvSpPr>
      <dsp:spPr>
        <a:xfrm>
          <a:off x="0" y="1131176"/>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CA" sz="5200" b="0" kern="1200" cap="none" spc="0" dirty="0">
              <a:ln w="0"/>
              <a:solidFill>
                <a:schemeClr val="tx1"/>
              </a:solidFill>
              <a:effectLst>
                <a:outerShdw blurRad="38100" dist="19050" dir="2700000" algn="tl" rotWithShape="0">
                  <a:schemeClr val="dk1">
                    <a:alpha val="40000"/>
                  </a:schemeClr>
                </a:outerShdw>
              </a:effectLst>
            </a:rPr>
            <a:t>Jurisdiction </a:t>
          </a:r>
          <a:endParaRPr lang="en-US" sz="5200" b="0" kern="1200" cap="none" spc="0" dirty="0">
            <a:ln w="0"/>
            <a:solidFill>
              <a:schemeClr val="tx1"/>
            </a:solidFill>
            <a:effectLst>
              <a:outerShdw blurRad="38100" dist="19050" dir="2700000" algn="tl" rotWithShape="0">
                <a:schemeClr val="dk1">
                  <a:alpha val="40000"/>
                </a:schemeClr>
              </a:outerShdw>
            </a:effectLst>
          </a:endParaRPr>
        </a:p>
      </dsp:txBody>
      <dsp:txXfrm>
        <a:off x="0" y="1131176"/>
        <a:ext cx="7315200" cy="1131176"/>
      </dsp:txXfrm>
    </dsp:sp>
    <dsp:sp modelId="{CD18761A-CA07-A247-A335-DBADF6AA1CAB}">
      <dsp:nvSpPr>
        <dsp:cNvPr id="0" name=""/>
        <dsp:cNvSpPr/>
      </dsp:nvSpPr>
      <dsp:spPr>
        <a:xfrm>
          <a:off x="0" y="2262353"/>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E5F6E-0222-CF4C-A701-7A9ED72D4E56}">
      <dsp:nvSpPr>
        <dsp:cNvPr id="0" name=""/>
        <dsp:cNvSpPr/>
      </dsp:nvSpPr>
      <dsp:spPr>
        <a:xfrm>
          <a:off x="0" y="2262353"/>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CA" sz="5200" b="0" kern="1200" cap="none" spc="0" dirty="0">
              <a:ln w="0"/>
              <a:solidFill>
                <a:schemeClr val="tx1"/>
              </a:solidFill>
              <a:effectLst>
                <a:outerShdw blurRad="38100" dist="19050" dir="2700000" algn="tl" rotWithShape="0">
                  <a:schemeClr val="dk1">
                    <a:alpha val="40000"/>
                  </a:schemeClr>
                </a:outerShdw>
              </a:effectLst>
            </a:rPr>
            <a:t>Data Protection </a:t>
          </a:r>
          <a:endParaRPr lang="en-US" sz="5200" b="0" kern="1200" cap="none" spc="0" dirty="0">
            <a:ln w="0"/>
            <a:solidFill>
              <a:schemeClr val="tx1"/>
            </a:solidFill>
            <a:effectLst>
              <a:outerShdw blurRad="38100" dist="19050" dir="2700000" algn="tl" rotWithShape="0">
                <a:schemeClr val="dk1">
                  <a:alpha val="40000"/>
                </a:schemeClr>
              </a:outerShdw>
            </a:effectLst>
          </a:endParaRPr>
        </a:p>
      </dsp:txBody>
      <dsp:txXfrm>
        <a:off x="0" y="2262353"/>
        <a:ext cx="7315200" cy="1131176"/>
      </dsp:txXfrm>
    </dsp:sp>
    <dsp:sp modelId="{B5243896-D065-B744-9808-76C6409F9951}">
      <dsp:nvSpPr>
        <dsp:cNvPr id="0" name=""/>
        <dsp:cNvSpPr/>
      </dsp:nvSpPr>
      <dsp:spPr>
        <a:xfrm>
          <a:off x="0" y="3393529"/>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D2C90-1DB7-5B40-AB64-D9CCDDF896D5}">
      <dsp:nvSpPr>
        <dsp:cNvPr id="0" name=""/>
        <dsp:cNvSpPr/>
      </dsp:nvSpPr>
      <dsp:spPr>
        <a:xfrm>
          <a:off x="0" y="3393529"/>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CA" sz="5200" b="0" kern="1200" cap="none" spc="0" dirty="0">
              <a:ln w="0"/>
              <a:solidFill>
                <a:schemeClr val="tx1"/>
              </a:solidFill>
              <a:effectLst>
                <a:outerShdw blurRad="38100" dist="19050" dir="2700000" algn="tl" rotWithShape="0">
                  <a:schemeClr val="dk1">
                    <a:alpha val="40000"/>
                  </a:schemeClr>
                </a:outerShdw>
              </a:effectLst>
            </a:rPr>
            <a:t>Licensing</a:t>
          </a:r>
          <a:endParaRPr lang="en-US" sz="5200" b="0" kern="1200" cap="none" spc="0" dirty="0">
            <a:ln w="0"/>
            <a:solidFill>
              <a:schemeClr val="tx1"/>
            </a:solidFill>
            <a:effectLst>
              <a:outerShdw blurRad="38100" dist="19050" dir="2700000" algn="tl" rotWithShape="0">
                <a:schemeClr val="dk1">
                  <a:alpha val="40000"/>
                </a:schemeClr>
              </a:outerShdw>
            </a:effectLst>
          </a:endParaRPr>
        </a:p>
      </dsp:txBody>
      <dsp:txXfrm>
        <a:off x="0" y="3393529"/>
        <a:ext cx="7315200" cy="113117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360EA-7BAF-7A4D-8B6B-108B05DF429A}">
      <dsp:nvSpPr>
        <dsp:cNvPr id="0" name=""/>
        <dsp:cNvSpPr/>
      </dsp:nvSpPr>
      <dsp:spPr>
        <a:xfrm>
          <a:off x="0" y="2209"/>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3082CB-8B5D-B045-BD33-F87DEF665D8B}">
      <dsp:nvSpPr>
        <dsp:cNvPr id="0" name=""/>
        <dsp:cNvSpPr/>
      </dsp:nvSpPr>
      <dsp:spPr>
        <a:xfrm>
          <a:off x="0" y="2209"/>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kern="1200"/>
            <a:t>Natural disasters</a:t>
          </a:r>
          <a:endParaRPr lang="en-US" sz="3000" kern="1200"/>
        </a:p>
      </dsp:txBody>
      <dsp:txXfrm>
        <a:off x="0" y="2209"/>
        <a:ext cx="7315200" cy="753381"/>
      </dsp:txXfrm>
    </dsp:sp>
    <dsp:sp modelId="{0F3F2BD2-E960-BD49-95BA-0FAFAA98AF87}">
      <dsp:nvSpPr>
        <dsp:cNvPr id="0" name=""/>
        <dsp:cNvSpPr/>
      </dsp:nvSpPr>
      <dsp:spPr>
        <a:xfrm>
          <a:off x="0" y="755590"/>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710B66-EF62-9445-931D-2DEFA46390A6}">
      <dsp:nvSpPr>
        <dsp:cNvPr id="0" name=""/>
        <dsp:cNvSpPr/>
      </dsp:nvSpPr>
      <dsp:spPr>
        <a:xfrm>
          <a:off x="0" y="755590"/>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kern="1200"/>
            <a:t>Unauthorized facility access</a:t>
          </a:r>
          <a:endParaRPr lang="en-US" sz="3000" kern="1200"/>
        </a:p>
      </dsp:txBody>
      <dsp:txXfrm>
        <a:off x="0" y="755590"/>
        <a:ext cx="7315200" cy="753381"/>
      </dsp:txXfrm>
    </dsp:sp>
    <dsp:sp modelId="{8A237BC4-5EDB-8146-A362-BFE94A65A379}">
      <dsp:nvSpPr>
        <dsp:cNvPr id="0" name=""/>
        <dsp:cNvSpPr/>
      </dsp:nvSpPr>
      <dsp:spPr>
        <a:xfrm>
          <a:off x="0" y="1508971"/>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32A048-5FE4-A940-9D54-AC9688BBE5FF}">
      <dsp:nvSpPr>
        <dsp:cNvPr id="0" name=""/>
        <dsp:cNvSpPr/>
      </dsp:nvSpPr>
      <dsp:spPr>
        <a:xfrm>
          <a:off x="0" y="1508971"/>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kern="1200"/>
            <a:t>Social engineering</a:t>
          </a:r>
          <a:endParaRPr lang="en-US" sz="3000" kern="1200"/>
        </a:p>
      </dsp:txBody>
      <dsp:txXfrm>
        <a:off x="0" y="1508971"/>
        <a:ext cx="7315200" cy="753381"/>
      </dsp:txXfrm>
    </dsp:sp>
    <dsp:sp modelId="{9B047095-848D-3844-AD29-9D4D0F0E9C7F}">
      <dsp:nvSpPr>
        <dsp:cNvPr id="0" name=""/>
        <dsp:cNvSpPr/>
      </dsp:nvSpPr>
      <dsp:spPr>
        <a:xfrm>
          <a:off x="0" y="2262352"/>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FE894-F2B0-774D-B347-416762B2BEBA}">
      <dsp:nvSpPr>
        <dsp:cNvPr id="0" name=""/>
        <dsp:cNvSpPr/>
      </dsp:nvSpPr>
      <dsp:spPr>
        <a:xfrm>
          <a:off x="0" y="2262352"/>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kern="1200"/>
            <a:t>Network attacks on the consumer &amp; provider</a:t>
          </a:r>
          <a:endParaRPr lang="en-US" sz="3000" kern="1200"/>
        </a:p>
      </dsp:txBody>
      <dsp:txXfrm>
        <a:off x="0" y="2262352"/>
        <a:ext cx="7315200" cy="753381"/>
      </dsp:txXfrm>
    </dsp:sp>
    <dsp:sp modelId="{3B0FEBEA-8493-1743-A046-F8B130D66B6A}">
      <dsp:nvSpPr>
        <dsp:cNvPr id="0" name=""/>
        <dsp:cNvSpPr/>
      </dsp:nvSpPr>
      <dsp:spPr>
        <a:xfrm>
          <a:off x="0" y="3015734"/>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78FE46-A7AF-5F4A-B7E8-25F777C9BAC1}">
      <dsp:nvSpPr>
        <dsp:cNvPr id="0" name=""/>
        <dsp:cNvSpPr/>
      </dsp:nvSpPr>
      <dsp:spPr>
        <a:xfrm>
          <a:off x="0" y="3015734"/>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kern="1200"/>
            <a:t>Default password</a:t>
          </a:r>
          <a:endParaRPr lang="en-US" sz="3000" kern="1200"/>
        </a:p>
      </dsp:txBody>
      <dsp:txXfrm>
        <a:off x="0" y="3015734"/>
        <a:ext cx="7315200" cy="753381"/>
      </dsp:txXfrm>
    </dsp:sp>
    <dsp:sp modelId="{D6F440E2-7D80-2C42-86D1-29A7A5144453}">
      <dsp:nvSpPr>
        <dsp:cNvPr id="0" name=""/>
        <dsp:cNvSpPr/>
      </dsp:nvSpPr>
      <dsp:spPr>
        <a:xfrm>
          <a:off x="0" y="3769115"/>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B8653B-20E8-6940-90D8-0474BF579F64}">
      <dsp:nvSpPr>
        <dsp:cNvPr id="0" name=""/>
        <dsp:cNvSpPr/>
      </dsp:nvSpPr>
      <dsp:spPr>
        <a:xfrm>
          <a:off x="0" y="3769115"/>
          <a:ext cx="7315200" cy="75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CA" sz="3000" kern="1200"/>
            <a:t>Other malicious or non malicious risks</a:t>
          </a:r>
          <a:endParaRPr lang="en-US" sz="3000" kern="1200"/>
        </a:p>
      </dsp:txBody>
      <dsp:txXfrm>
        <a:off x="0" y="3769115"/>
        <a:ext cx="7315200" cy="753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BFF28-0A09-6F4F-B439-7A0C91DEF637}">
      <dsp:nvSpPr>
        <dsp:cNvPr id="0" name=""/>
        <dsp:cNvSpPr/>
      </dsp:nvSpPr>
      <dsp:spPr>
        <a:xfrm>
          <a:off x="0" y="433552"/>
          <a:ext cx="7315200" cy="879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dirty="0">
              <a:solidFill>
                <a:schemeClr val="tx1"/>
              </a:solidFill>
            </a:rPr>
            <a:t>Cloud</a:t>
          </a:r>
          <a:r>
            <a:rPr lang="en-CA" sz="1600" kern="1200" dirty="0">
              <a:solidFill>
                <a:schemeClr val="tx1"/>
              </a:solidFill>
            </a:rPr>
            <a:t> </a:t>
          </a:r>
          <a:r>
            <a:rPr lang="en-CA" sz="1600" b="1" kern="1200" dirty="0">
              <a:solidFill>
                <a:schemeClr val="tx1"/>
              </a:solidFill>
            </a:rPr>
            <a:t>Backup</a:t>
          </a:r>
          <a:r>
            <a:rPr lang="en-CA" sz="1600" kern="1200" dirty="0">
              <a:solidFill>
                <a:schemeClr val="tx1"/>
              </a:solidFill>
            </a:rPr>
            <a:t> </a:t>
          </a:r>
          <a:r>
            <a:rPr lang="en-CA" sz="1600" b="1" kern="1200" dirty="0">
              <a:solidFill>
                <a:schemeClr val="tx1"/>
              </a:solidFill>
            </a:rPr>
            <a:t>Service</a:t>
          </a:r>
          <a:r>
            <a:rPr lang="en-CA" sz="1600" kern="1200" dirty="0">
              <a:solidFill>
                <a:schemeClr val="tx1"/>
              </a:solidFill>
            </a:rPr>
            <a:t> </a:t>
          </a:r>
          <a:r>
            <a:rPr lang="en-CA" sz="1600" b="1" kern="1200" dirty="0">
              <a:solidFill>
                <a:schemeClr val="tx1"/>
              </a:solidFill>
            </a:rPr>
            <a:t>Provider</a:t>
          </a:r>
          <a:r>
            <a:rPr lang="en-CA" sz="1600" b="1" kern="1200" dirty="0"/>
            <a:t>:</a:t>
          </a:r>
          <a:r>
            <a:rPr lang="en-CA" sz="1600" kern="1200" dirty="0"/>
            <a:t> A third-party entity that mange holds operational responsibilities for cloud-based data backup service and solutions to customers from a central data center.</a:t>
          </a:r>
          <a:endParaRPr lang="en-US" sz="1600" kern="1200" dirty="0"/>
        </a:p>
      </dsp:txBody>
      <dsp:txXfrm>
        <a:off x="42950" y="476502"/>
        <a:ext cx="7229300" cy="793940"/>
      </dsp:txXfrm>
    </dsp:sp>
    <dsp:sp modelId="{E0429806-3B9C-B643-83BE-6DA0DC3B12CD}">
      <dsp:nvSpPr>
        <dsp:cNvPr id="0" name=""/>
        <dsp:cNvSpPr/>
      </dsp:nvSpPr>
      <dsp:spPr>
        <a:xfrm>
          <a:off x="0" y="1359473"/>
          <a:ext cx="7315200" cy="8798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dirty="0">
              <a:solidFill>
                <a:schemeClr val="tx1"/>
              </a:solidFill>
            </a:rPr>
            <a:t>Cloud</a:t>
          </a:r>
          <a:r>
            <a:rPr lang="en-CA" sz="1600" kern="1200" dirty="0">
              <a:solidFill>
                <a:schemeClr val="tx1"/>
              </a:solidFill>
            </a:rPr>
            <a:t> </a:t>
          </a:r>
          <a:r>
            <a:rPr lang="en-CA" sz="1600" b="1" kern="1200" dirty="0">
              <a:solidFill>
                <a:schemeClr val="tx1"/>
              </a:solidFill>
            </a:rPr>
            <a:t>Service</a:t>
          </a:r>
          <a:r>
            <a:rPr lang="en-CA" sz="1600" kern="1200" dirty="0">
              <a:solidFill>
                <a:schemeClr val="tx1"/>
              </a:solidFill>
            </a:rPr>
            <a:t> </a:t>
          </a:r>
          <a:r>
            <a:rPr lang="en-CA" sz="1600" b="1" kern="1200" dirty="0">
              <a:solidFill>
                <a:schemeClr val="tx1"/>
              </a:solidFill>
            </a:rPr>
            <a:t>Broker</a:t>
          </a:r>
          <a:r>
            <a:rPr lang="en-CA" sz="1600" kern="1200" dirty="0">
              <a:solidFill>
                <a:schemeClr val="tx1"/>
              </a:solidFill>
            </a:rPr>
            <a:t> </a:t>
          </a:r>
          <a:r>
            <a:rPr lang="en-CA" sz="1600" b="1" kern="1200" dirty="0">
              <a:solidFill>
                <a:schemeClr val="tx1"/>
              </a:solidFill>
            </a:rPr>
            <a:t>(CSB)</a:t>
          </a:r>
          <a:r>
            <a:rPr lang="en-CA" sz="1600" b="1" kern="1200" dirty="0"/>
            <a:t>:</a:t>
          </a:r>
          <a:r>
            <a:rPr lang="en-CA" sz="1600" kern="1200" dirty="0"/>
            <a:t> acts as liaison between cloud service customers and cloud service providers</a:t>
          </a:r>
          <a:endParaRPr lang="en-US" sz="1600" kern="1200" dirty="0"/>
        </a:p>
      </dsp:txBody>
      <dsp:txXfrm>
        <a:off x="42950" y="1402423"/>
        <a:ext cx="7229300" cy="793940"/>
      </dsp:txXfrm>
    </dsp:sp>
    <dsp:sp modelId="{F7EDBE98-9CF2-8041-B8B3-23ED738FB5EC}">
      <dsp:nvSpPr>
        <dsp:cNvPr id="0" name=""/>
        <dsp:cNvSpPr/>
      </dsp:nvSpPr>
      <dsp:spPr>
        <a:xfrm>
          <a:off x="0" y="2285393"/>
          <a:ext cx="7315200" cy="8798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dirty="0">
              <a:solidFill>
                <a:schemeClr val="tx1"/>
              </a:solidFill>
            </a:rPr>
            <a:t>Cloud</a:t>
          </a:r>
          <a:r>
            <a:rPr lang="en-CA" sz="1600" kern="1200" dirty="0">
              <a:solidFill>
                <a:schemeClr val="tx1"/>
              </a:solidFill>
            </a:rPr>
            <a:t> </a:t>
          </a:r>
          <a:r>
            <a:rPr lang="en-CA" sz="1600" b="1" kern="1200" dirty="0">
              <a:solidFill>
                <a:schemeClr val="tx1"/>
              </a:solidFill>
            </a:rPr>
            <a:t>Service</a:t>
          </a:r>
          <a:r>
            <a:rPr lang="en-CA" sz="1600" kern="1200" dirty="0">
              <a:solidFill>
                <a:schemeClr val="tx1"/>
              </a:solidFill>
            </a:rPr>
            <a:t> </a:t>
          </a:r>
          <a:r>
            <a:rPr lang="en-CA" sz="1600" b="1" kern="1200" dirty="0">
              <a:solidFill>
                <a:schemeClr val="tx1"/>
              </a:solidFill>
            </a:rPr>
            <a:t>Auditor:</a:t>
          </a:r>
          <a:r>
            <a:rPr lang="en-CA" sz="1600" kern="1200" dirty="0"/>
            <a:t> Third party organization that verifies attainment of SLAs.</a:t>
          </a:r>
          <a:endParaRPr lang="en-US" sz="1600" kern="1200" dirty="0"/>
        </a:p>
      </dsp:txBody>
      <dsp:txXfrm>
        <a:off x="42950" y="2328343"/>
        <a:ext cx="7229300" cy="793940"/>
      </dsp:txXfrm>
    </dsp:sp>
    <dsp:sp modelId="{508E44C8-437B-7E40-9C4B-3A8AE945262E}">
      <dsp:nvSpPr>
        <dsp:cNvPr id="0" name=""/>
        <dsp:cNvSpPr/>
      </dsp:nvSpPr>
      <dsp:spPr>
        <a:xfrm>
          <a:off x="0" y="3211313"/>
          <a:ext cx="7315200" cy="8798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dirty="0">
              <a:solidFill>
                <a:schemeClr val="tx1"/>
              </a:solidFill>
            </a:rPr>
            <a:t>Cloud</a:t>
          </a:r>
          <a:r>
            <a:rPr lang="en-CA" sz="1600" kern="1200" dirty="0">
              <a:solidFill>
                <a:schemeClr val="tx1"/>
              </a:solidFill>
            </a:rPr>
            <a:t> </a:t>
          </a:r>
          <a:r>
            <a:rPr lang="en-CA" sz="1600" b="1" kern="1200" dirty="0">
              <a:solidFill>
                <a:schemeClr val="tx1"/>
              </a:solidFill>
            </a:rPr>
            <a:t>Carrier:</a:t>
          </a:r>
          <a:r>
            <a:rPr lang="en-CA" sz="1600" kern="1200" dirty="0"/>
            <a:t> The intermediary that provides connectivity and transport of Cloud Services between Cloud Providers and Cloud Consumers. Provides access to cloud consumers through network, telecommunication and other access devices.</a:t>
          </a:r>
          <a:endParaRPr lang="en-US" sz="1600" kern="1200" dirty="0"/>
        </a:p>
      </dsp:txBody>
      <dsp:txXfrm>
        <a:off x="42950" y="3254263"/>
        <a:ext cx="7229300" cy="7939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B9880-39A7-4948-B647-2CEE39EBB098}">
      <dsp:nvSpPr>
        <dsp:cNvPr id="0" name=""/>
        <dsp:cNvSpPr/>
      </dsp:nvSpPr>
      <dsp:spPr>
        <a:xfrm>
          <a:off x="0" y="3399"/>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DC5BC-207B-4B0B-8001-428EDA614919}">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999E7-017B-4784-8E0F-C53CFA1E09F0}">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CA" sz="1900" kern="1200"/>
            <a:t>Guest escape</a:t>
          </a:r>
          <a:endParaRPr lang="en-US" sz="1900" kern="1200"/>
        </a:p>
      </dsp:txBody>
      <dsp:txXfrm>
        <a:off x="836323" y="3399"/>
        <a:ext cx="9679276" cy="724089"/>
      </dsp:txXfrm>
    </dsp:sp>
    <dsp:sp modelId="{8DBD5D82-65C3-4082-8FEE-4F7484746149}">
      <dsp:nvSpPr>
        <dsp:cNvPr id="0" name=""/>
        <dsp:cNvSpPr/>
      </dsp:nvSpPr>
      <dsp:spPr>
        <a:xfrm>
          <a:off x="0" y="908511"/>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17CB53-71EC-43B1-84DD-ACA0C27C1F3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05A015-E393-4EE9-AF3C-16FBE45E9788}">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CA" sz="1900" kern="1200"/>
            <a:t>Identity compromise, either technical or social</a:t>
          </a:r>
          <a:endParaRPr lang="en-US" sz="1900" kern="1200"/>
        </a:p>
      </dsp:txBody>
      <dsp:txXfrm>
        <a:off x="836323" y="908511"/>
        <a:ext cx="9679276" cy="724089"/>
      </dsp:txXfrm>
    </dsp:sp>
    <dsp:sp modelId="{9448CC96-016C-420D-B9DB-12A726371DB8}">
      <dsp:nvSpPr>
        <dsp:cNvPr id="0" name=""/>
        <dsp:cNvSpPr/>
      </dsp:nvSpPr>
      <dsp:spPr>
        <a:xfrm>
          <a:off x="0" y="1813624"/>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CBC125-6917-4BD7-A436-6E2762CA3480}">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C66019-439B-439B-9B46-725902D0478E}">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CA" sz="1900" kern="1200"/>
            <a:t>API compromise</a:t>
          </a:r>
          <a:endParaRPr lang="en-US" sz="1900" kern="1200"/>
        </a:p>
      </dsp:txBody>
      <dsp:txXfrm>
        <a:off x="836323" y="1813624"/>
        <a:ext cx="9679276" cy="724089"/>
      </dsp:txXfrm>
    </dsp:sp>
    <dsp:sp modelId="{78080F53-746F-4F37-A131-309D0975039A}">
      <dsp:nvSpPr>
        <dsp:cNvPr id="0" name=""/>
        <dsp:cNvSpPr/>
      </dsp:nvSpPr>
      <dsp:spPr>
        <a:xfrm>
          <a:off x="0" y="2718736"/>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ED973-1F4F-4B0E-9FA1-AD291D8481A1}">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836B11-4495-4853-98F3-7B8A1DF77B70}">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CA" sz="1900" kern="1200"/>
            <a:t>Attacks on the provider’s infrastructure and facilities</a:t>
          </a:r>
          <a:endParaRPr lang="en-US" sz="1900" kern="1200"/>
        </a:p>
      </dsp:txBody>
      <dsp:txXfrm>
        <a:off x="836323" y="2718736"/>
        <a:ext cx="9679276" cy="724089"/>
      </dsp:txXfrm>
    </dsp:sp>
    <dsp:sp modelId="{812D664D-A64C-4D73-B223-C873445B5653}">
      <dsp:nvSpPr>
        <dsp:cNvPr id="0" name=""/>
        <dsp:cNvSpPr/>
      </dsp:nvSpPr>
      <dsp:spPr>
        <a:xfrm>
          <a:off x="0" y="3623848"/>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F3467-BDB0-4CF9-81BF-77B6583A2B2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7988BB-7F1E-486E-8479-B40D2A034B9F}">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CA" sz="1900" kern="1200"/>
            <a:t>Attacks on the connecting infrastructure</a:t>
          </a:r>
          <a:endParaRPr lang="en-US" sz="1900" kern="1200"/>
        </a:p>
      </dsp:txBody>
      <dsp:txXfrm>
        <a:off x="836323" y="3623848"/>
        <a:ext cx="9679276" cy="72408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47E8C-DC16-4C84-8EB3-FD2407648129}">
      <dsp:nvSpPr>
        <dsp:cNvPr id="0" name=""/>
        <dsp:cNvSpPr/>
      </dsp:nvSpPr>
      <dsp:spPr>
        <a:xfrm>
          <a:off x="169199" y="585952"/>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24ED5E-0B79-47F3-BA27-26E221E40696}">
      <dsp:nvSpPr>
        <dsp:cNvPr id="0" name=""/>
        <dsp:cNvSpPr/>
      </dsp:nvSpPr>
      <dsp:spPr>
        <a:xfrm>
          <a:off x="296207" y="712960"/>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15A3A4-5647-41EC-A910-B601022EEA7D}">
      <dsp:nvSpPr>
        <dsp:cNvPr id="0" name=""/>
        <dsp:cNvSpPr/>
      </dsp:nvSpPr>
      <dsp:spPr>
        <a:xfrm>
          <a:off x="903599" y="585952"/>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CA" sz="1300" kern="1200"/>
            <a:t>Building access</a:t>
          </a:r>
          <a:endParaRPr lang="en-US" sz="1300" kern="1200"/>
        </a:p>
      </dsp:txBody>
      <dsp:txXfrm>
        <a:off x="903599" y="585952"/>
        <a:ext cx="1425599" cy="604800"/>
      </dsp:txXfrm>
    </dsp:sp>
    <dsp:sp modelId="{1FD005A8-F95C-4045-8C32-F204FA8BDB25}">
      <dsp:nvSpPr>
        <dsp:cNvPr id="0" name=""/>
        <dsp:cNvSpPr/>
      </dsp:nvSpPr>
      <dsp:spPr>
        <a:xfrm>
          <a:off x="2577599" y="585952"/>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7DFA2-C7D3-4EDF-9A02-95FB825F1331}">
      <dsp:nvSpPr>
        <dsp:cNvPr id="0" name=""/>
        <dsp:cNvSpPr/>
      </dsp:nvSpPr>
      <dsp:spPr>
        <a:xfrm>
          <a:off x="2704608" y="712960"/>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3166C-6C24-4D77-91F0-D4C912DC4BBD}">
      <dsp:nvSpPr>
        <dsp:cNvPr id="0" name=""/>
        <dsp:cNvSpPr/>
      </dsp:nvSpPr>
      <dsp:spPr>
        <a:xfrm>
          <a:off x="3312000" y="585952"/>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CA" sz="1300" kern="1200"/>
            <a:t>Access to building facilities</a:t>
          </a:r>
          <a:endParaRPr lang="en-US" sz="1300" kern="1200"/>
        </a:p>
      </dsp:txBody>
      <dsp:txXfrm>
        <a:off x="3312000" y="585952"/>
        <a:ext cx="1425599" cy="604800"/>
      </dsp:txXfrm>
    </dsp:sp>
    <dsp:sp modelId="{A4FD70AC-D7D3-4616-9BF1-F69805F5C7D8}">
      <dsp:nvSpPr>
        <dsp:cNvPr id="0" name=""/>
        <dsp:cNvSpPr/>
      </dsp:nvSpPr>
      <dsp:spPr>
        <a:xfrm>
          <a:off x="4986000" y="585952"/>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1AF66-7E2B-4A81-9636-15B69411DEB2}">
      <dsp:nvSpPr>
        <dsp:cNvPr id="0" name=""/>
        <dsp:cNvSpPr/>
      </dsp:nvSpPr>
      <dsp:spPr>
        <a:xfrm>
          <a:off x="5113008" y="712960"/>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4EA65-B335-4161-A508-E693FF7C3DB3}">
      <dsp:nvSpPr>
        <dsp:cNvPr id="0" name=""/>
        <dsp:cNvSpPr/>
      </dsp:nvSpPr>
      <dsp:spPr>
        <a:xfrm>
          <a:off x="5720400" y="585952"/>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CA" sz="1300" kern="1200"/>
            <a:t>Computer floor access</a:t>
          </a:r>
          <a:endParaRPr lang="en-US" sz="1300" kern="1200"/>
        </a:p>
      </dsp:txBody>
      <dsp:txXfrm>
        <a:off x="5720400" y="585952"/>
        <a:ext cx="1425599" cy="604800"/>
      </dsp:txXfrm>
    </dsp:sp>
    <dsp:sp modelId="{3C5F3DEA-71FF-4977-804B-396FA4EC1562}">
      <dsp:nvSpPr>
        <dsp:cNvPr id="0" name=""/>
        <dsp:cNvSpPr/>
      </dsp:nvSpPr>
      <dsp:spPr>
        <a:xfrm>
          <a:off x="169199" y="1959953"/>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71D3D-890A-4AB6-90A2-548C71EC2A6A}">
      <dsp:nvSpPr>
        <dsp:cNvPr id="0" name=""/>
        <dsp:cNvSpPr/>
      </dsp:nvSpPr>
      <dsp:spPr>
        <a:xfrm>
          <a:off x="296207" y="2086961"/>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1D9C0A-828B-44C1-BCC4-9A90686890B2}">
      <dsp:nvSpPr>
        <dsp:cNvPr id="0" name=""/>
        <dsp:cNvSpPr/>
      </dsp:nvSpPr>
      <dsp:spPr>
        <a:xfrm>
          <a:off x="903599" y="1959953"/>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CA" sz="1300" kern="1200"/>
            <a:t>Cage or rack access</a:t>
          </a:r>
          <a:endParaRPr lang="en-US" sz="1300" kern="1200"/>
        </a:p>
      </dsp:txBody>
      <dsp:txXfrm>
        <a:off x="903599" y="1959953"/>
        <a:ext cx="1425599" cy="604800"/>
      </dsp:txXfrm>
    </dsp:sp>
    <dsp:sp modelId="{6F8B295C-2C9D-4C31-8ADD-DAEA7F993F54}">
      <dsp:nvSpPr>
        <dsp:cNvPr id="0" name=""/>
        <dsp:cNvSpPr/>
      </dsp:nvSpPr>
      <dsp:spPr>
        <a:xfrm>
          <a:off x="2577599" y="1959953"/>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9B501-9DF7-4786-BECD-668539093ED2}">
      <dsp:nvSpPr>
        <dsp:cNvPr id="0" name=""/>
        <dsp:cNvSpPr/>
      </dsp:nvSpPr>
      <dsp:spPr>
        <a:xfrm>
          <a:off x="2704608" y="2086961"/>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332A0E-7857-4BE6-91EA-1A5A47A31049}">
      <dsp:nvSpPr>
        <dsp:cNvPr id="0" name=""/>
        <dsp:cNvSpPr/>
      </dsp:nvSpPr>
      <dsp:spPr>
        <a:xfrm>
          <a:off x="3312000" y="1959953"/>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CA" sz="1300" kern="1200"/>
            <a:t>Access to physical server</a:t>
          </a:r>
          <a:endParaRPr lang="en-US" sz="1300" kern="1200"/>
        </a:p>
      </dsp:txBody>
      <dsp:txXfrm>
        <a:off x="3312000" y="1959953"/>
        <a:ext cx="1425599" cy="604800"/>
      </dsp:txXfrm>
    </dsp:sp>
    <dsp:sp modelId="{73FDB4AA-34D5-41D6-B054-65DDE502DB5A}">
      <dsp:nvSpPr>
        <dsp:cNvPr id="0" name=""/>
        <dsp:cNvSpPr/>
      </dsp:nvSpPr>
      <dsp:spPr>
        <a:xfrm>
          <a:off x="4986000" y="1959953"/>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EBDCA-EE0A-4B5F-9946-3392027AD43C}">
      <dsp:nvSpPr>
        <dsp:cNvPr id="0" name=""/>
        <dsp:cNvSpPr/>
      </dsp:nvSpPr>
      <dsp:spPr>
        <a:xfrm>
          <a:off x="5113008" y="2086961"/>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6FE4B4-7251-4181-B4CA-263320C59EBE}">
      <dsp:nvSpPr>
        <dsp:cNvPr id="0" name=""/>
        <dsp:cNvSpPr/>
      </dsp:nvSpPr>
      <dsp:spPr>
        <a:xfrm>
          <a:off x="5720400" y="1959953"/>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CA" sz="1300" kern="1200"/>
            <a:t>Hypervisor access (API or management plane)</a:t>
          </a:r>
          <a:endParaRPr lang="en-US" sz="1300" kern="1200"/>
        </a:p>
      </dsp:txBody>
      <dsp:txXfrm>
        <a:off x="5720400" y="1959953"/>
        <a:ext cx="1425599" cy="604800"/>
      </dsp:txXfrm>
    </dsp:sp>
    <dsp:sp modelId="{D809EE6C-FF74-413D-BFB2-331D9DF74A69}">
      <dsp:nvSpPr>
        <dsp:cNvPr id="0" name=""/>
        <dsp:cNvSpPr/>
      </dsp:nvSpPr>
      <dsp:spPr>
        <a:xfrm>
          <a:off x="169199" y="3333953"/>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C3795-9F6B-4BF7-B823-B61B616B2526}">
      <dsp:nvSpPr>
        <dsp:cNvPr id="0" name=""/>
        <dsp:cNvSpPr/>
      </dsp:nvSpPr>
      <dsp:spPr>
        <a:xfrm>
          <a:off x="296207" y="3460961"/>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8650EC-F899-49C1-8767-6DE6E0095304}">
      <dsp:nvSpPr>
        <dsp:cNvPr id="0" name=""/>
        <dsp:cNvSpPr/>
      </dsp:nvSpPr>
      <dsp:spPr>
        <a:xfrm>
          <a:off x="903599" y="3333953"/>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CA" sz="1300" kern="1200"/>
            <a:t>Guest system access </a:t>
          </a:r>
          <a:endParaRPr lang="en-US" sz="1300" kern="1200"/>
        </a:p>
      </dsp:txBody>
      <dsp:txXfrm>
        <a:off x="903599" y="3333953"/>
        <a:ext cx="1425599" cy="604800"/>
      </dsp:txXfrm>
    </dsp:sp>
    <dsp:sp modelId="{AEDF0B1D-E1BF-47DB-8E13-6CB4ACCF4CDD}">
      <dsp:nvSpPr>
        <dsp:cNvPr id="0" name=""/>
        <dsp:cNvSpPr/>
      </dsp:nvSpPr>
      <dsp:spPr>
        <a:xfrm>
          <a:off x="2577599" y="3333953"/>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234C4-D198-4EC8-8C32-E0A2AEBB6874}">
      <dsp:nvSpPr>
        <dsp:cNvPr id="0" name=""/>
        <dsp:cNvSpPr/>
      </dsp:nvSpPr>
      <dsp:spPr>
        <a:xfrm>
          <a:off x="2704608" y="3460961"/>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0A4CB6-E15E-4A40-9A42-56D380015F4E}">
      <dsp:nvSpPr>
        <dsp:cNvPr id="0" name=""/>
        <dsp:cNvSpPr/>
      </dsp:nvSpPr>
      <dsp:spPr>
        <a:xfrm>
          <a:off x="3312000" y="3333953"/>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CA" sz="1300" kern="1200"/>
            <a:t>Database access rights</a:t>
          </a:r>
          <a:endParaRPr lang="en-US" sz="1300" kern="1200"/>
        </a:p>
      </dsp:txBody>
      <dsp:txXfrm>
        <a:off x="3312000" y="3333953"/>
        <a:ext cx="1425599" cy="6048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C3A3-1E7A-43D4-9247-D39803A9C657}">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67237D-AFCB-4538-8E0A-DE54AB84B11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87CA64-BDA6-4FD1-9033-7B21591DBBB8}">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b="1" kern="1200"/>
            <a:t>1.</a:t>
          </a:r>
          <a:r>
            <a:rPr lang="en-CA" sz="1900" kern="1200"/>
            <a:t> </a:t>
          </a:r>
          <a:r>
            <a:rPr lang="en-CA" sz="1900" b="1" kern="1200"/>
            <a:t>Physical</a:t>
          </a:r>
          <a:r>
            <a:rPr lang="en-CA" sz="1900" kern="1200"/>
            <a:t> </a:t>
          </a:r>
          <a:r>
            <a:rPr lang="en-CA" sz="1900" b="1" kern="1200"/>
            <a:t>and</a:t>
          </a:r>
          <a:r>
            <a:rPr lang="en-CA" sz="1900" kern="1200"/>
            <a:t> </a:t>
          </a:r>
          <a:r>
            <a:rPr lang="en-CA" sz="1900" b="1" kern="1200"/>
            <a:t>Environmental</a:t>
          </a:r>
          <a:r>
            <a:rPr lang="en-CA" sz="1900" kern="1200"/>
            <a:t> </a:t>
          </a:r>
          <a:r>
            <a:rPr lang="en-CA" sz="1900" b="1" kern="1200"/>
            <a:t>Protection</a:t>
          </a:r>
          <a:r>
            <a:rPr lang="en-CA" sz="1900" kern="1200"/>
            <a:t> </a:t>
          </a:r>
          <a:endParaRPr lang="en-US" sz="1900" kern="1200"/>
        </a:p>
      </dsp:txBody>
      <dsp:txXfrm>
        <a:off x="1834517" y="469890"/>
        <a:ext cx="3148942" cy="1335915"/>
      </dsp:txXfrm>
    </dsp:sp>
    <dsp:sp modelId="{689EDD4E-A3FC-41E8-A291-560C6E51DA3A}">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BDC33-2D45-4C6F-B5B0-44733819950B}">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53D8E4-466D-4B85-9039-D83AD6D0A6D2}">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b="1" kern="1200"/>
            <a:t>2.</a:t>
          </a:r>
          <a:r>
            <a:rPr lang="en-CA" sz="1900" kern="1200"/>
            <a:t> </a:t>
          </a:r>
          <a:r>
            <a:rPr lang="en-CA" sz="1900" b="1" kern="1200"/>
            <a:t>Virtualization</a:t>
          </a:r>
          <a:r>
            <a:rPr lang="en-CA" sz="1900" kern="1200"/>
            <a:t> </a:t>
          </a:r>
          <a:r>
            <a:rPr lang="en-CA" sz="1900" b="1" kern="1200"/>
            <a:t>Systems</a:t>
          </a:r>
          <a:r>
            <a:rPr lang="en-CA" sz="1900" kern="1200"/>
            <a:t> </a:t>
          </a:r>
          <a:r>
            <a:rPr lang="en-CA" sz="1900" b="1" kern="1200"/>
            <a:t>Control</a:t>
          </a:r>
          <a:endParaRPr lang="en-US" sz="1900" kern="1200"/>
        </a:p>
      </dsp:txBody>
      <dsp:txXfrm>
        <a:off x="7154322" y="469890"/>
        <a:ext cx="3148942" cy="1335915"/>
      </dsp:txXfrm>
    </dsp:sp>
    <dsp:sp modelId="{68E3FE25-CF28-4FFA-A8CA-7D27CCEF2291}">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D8B044-4D7F-4B33-8199-22083ED1934D}">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7A5FE0-304C-4CC0-A6F9-1BA2B795A455}">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b="1" kern="1200"/>
            <a:t>3.</a:t>
          </a:r>
          <a:r>
            <a:rPr lang="en-CA" sz="1900" kern="1200"/>
            <a:t> </a:t>
          </a:r>
          <a:r>
            <a:rPr lang="en-CA" sz="1900" b="1" kern="1200"/>
            <a:t>Management</a:t>
          </a:r>
          <a:r>
            <a:rPr lang="en-CA" sz="1900" kern="1200"/>
            <a:t> </a:t>
          </a:r>
          <a:r>
            <a:rPr lang="en-CA" sz="1900" b="1" kern="1200"/>
            <a:t>of</a:t>
          </a:r>
          <a:r>
            <a:rPr lang="en-CA" sz="1900" kern="1200"/>
            <a:t> </a:t>
          </a:r>
          <a:r>
            <a:rPr lang="en-CA" sz="1900" b="1" kern="1200"/>
            <a:t>Identification,</a:t>
          </a:r>
          <a:r>
            <a:rPr lang="en-CA" sz="1900" kern="1200"/>
            <a:t> </a:t>
          </a:r>
          <a:r>
            <a:rPr lang="en-CA" sz="1900" b="1" kern="1200"/>
            <a:t>Authentication,</a:t>
          </a:r>
          <a:r>
            <a:rPr lang="en-CA" sz="1900" kern="1200"/>
            <a:t> </a:t>
          </a:r>
          <a:r>
            <a:rPr lang="en-CA" sz="1900" b="1" kern="1200"/>
            <a:t>and</a:t>
          </a:r>
          <a:r>
            <a:rPr lang="en-CA" sz="1900" kern="1200"/>
            <a:t> </a:t>
          </a:r>
          <a:r>
            <a:rPr lang="en-CA" sz="1900" b="1" kern="1200"/>
            <a:t>Authorization</a:t>
          </a:r>
          <a:r>
            <a:rPr lang="en-CA" sz="1900" kern="1200"/>
            <a:t> </a:t>
          </a:r>
          <a:r>
            <a:rPr lang="en-CA" sz="1900" b="1" kern="1200"/>
            <a:t>in</a:t>
          </a:r>
          <a:r>
            <a:rPr lang="en-CA" sz="1900" kern="1200"/>
            <a:t> </a:t>
          </a:r>
          <a:r>
            <a:rPr lang="en-CA" sz="1900" b="1" kern="1200"/>
            <a:t>Cloud</a:t>
          </a:r>
          <a:r>
            <a:rPr lang="en-CA" sz="1900" kern="1200"/>
            <a:t> </a:t>
          </a:r>
          <a:r>
            <a:rPr lang="en-CA" sz="1900" b="1" kern="1200"/>
            <a:t>Infrastructure</a:t>
          </a:r>
          <a:endParaRPr lang="en-US" sz="1900" kern="1200"/>
        </a:p>
      </dsp:txBody>
      <dsp:txXfrm>
        <a:off x="1834517" y="2545532"/>
        <a:ext cx="3148942" cy="1335915"/>
      </dsp:txXfrm>
    </dsp:sp>
    <dsp:sp modelId="{92C16110-96CD-4181-9EA5-BBBD15916A26}">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DDBDBB-8112-4F00-A38D-A5DE50CE937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C7FAB4-09A2-4328-8CB9-BC6DEF08B8AD}">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b="1" kern="1200"/>
            <a:t>4.</a:t>
          </a:r>
          <a:r>
            <a:rPr lang="en-CA" sz="1900" kern="1200"/>
            <a:t> </a:t>
          </a:r>
          <a:r>
            <a:rPr lang="en-CA" sz="1900" b="1" kern="1200"/>
            <a:t>Audit</a:t>
          </a:r>
          <a:r>
            <a:rPr lang="en-CA" sz="1900" kern="1200"/>
            <a:t> </a:t>
          </a:r>
          <a:r>
            <a:rPr lang="en-CA" sz="1900" b="1" kern="1200"/>
            <a:t>Mechanisms</a:t>
          </a:r>
          <a:endParaRPr lang="en-US" sz="1900" kern="1200"/>
        </a:p>
      </dsp:txBody>
      <dsp:txXfrm>
        <a:off x="7154322" y="2545532"/>
        <a:ext cx="3148942" cy="133591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DAE6E-E7B1-0249-8E84-311AD85E7212}">
      <dsp:nvSpPr>
        <dsp:cNvPr id="0" name=""/>
        <dsp:cNvSpPr/>
      </dsp:nvSpPr>
      <dsp:spPr>
        <a:xfrm>
          <a:off x="0" y="0"/>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2B641-2CB1-9941-9813-BB58BD108312}">
      <dsp:nvSpPr>
        <dsp:cNvPr id="0" name=""/>
        <dsp:cNvSpPr/>
      </dsp:nvSpPr>
      <dsp:spPr>
        <a:xfrm>
          <a:off x="0" y="0"/>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•Virtualization components include compute, storage, and network</a:t>
          </a:r>
        </a:p>
      </dsp:txBody>
      <dsp:txXfrm>
        <a:off x="0" y="0"/>
        <a:ext cx="7315200" cy="1131176"/>
      </dsp:txXfrm>
    </dsp:sp>
    <dsp:sp modelId="{D51087CA-7D44-3E4D-A290-C5D116B99295}">
      <dsp:nvSpPr>
        <dsp:cNvPr id="0" name=""/>
        <dsp:cNvSpPr/>
      </dsp:nvSpPr>
      <dsp:spPr>
        <a:xfrm>
          <a:off x="0" y="1131176"/>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F9F41-C323-4F49-BC3C-54C81BED6591}">
      <dsp:nvSpPr>
        <dsp:cNvPr id="0" name=""/>
        <dsp:cNvSpPr/>
      </dsp:nvSpPr>
      <dsp:spPr>
        <a:xfrm>
          <a:off x="0" y="1131176"/>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•Management plane controls the entire infrastructure (Is a primary resource to protect). Its GUI, command-line interface (CLI, if any), and APIs all need to have stringent and role-based access controls (RBACs) applied.</a:t>
          </a:r>
        </a:p>
      </dsp:txBody>
      <dsp:txXfrm>
        <a:off x="0" y="1131176"/>
        <a:ext cx="7315200" cy="1131176"/>
      </dsp:txXfrm>
    </dsp:sp>
    <dsp:sp modelId="{E84FCEE3-E016-BF4C-A27A-C164A5CB3265}">
      <dsp:nvSpPr>
        <dsp:cNvPr id="0" name=""/>
        <dsp:cNvSpPr/>
      </dsp:nvSpPr>
      <dsp:spPr>
        <a:xfrm>
          <a:off x="0" y="2262353"/>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664F57-B07C-0442-A560-3F7324D59A88}">
      <dsp:nvSpPr>
        <dsp:cNvPr id="0" name=""/>
        <dsp:cNvSpPr/>
      </dsp:nvSpPr>
      <dsp:spPr>
        <a:xfrm>
          <a:off x="0" y="2262353"/>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•These components need to be hardened to the highest relevant standards by following vendor hardening and security guides, including malware detection and patch management.</a:t>
          </a:r>
        </a:p>
      </dsp:txBody>
      <dsp:txXfrm>
        <a:off x="0" y="2262353"/>
        <a:ext cx="7315200" cy="1131176"/>
      </dsp:txXfrm>
    </dsp:sp>
    <dsp:sp modelId="{B084A226-EF54-EC44-82C6-D46FC9DDD641}">
      <dsp:nvSpPr>
        <dsp:cNvPr id="0" name=""/>
        <dsp:cNvSpPr/>
      </dsp:nvSpPr>
      <dsp:spPr>
        <a:xfrm>
          <a:off x="0" y="3393529"/>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04A42-C67A-E34F-B4FD-C2047A788805}">
      <dsp:nvSpPr>
        <dsp:cNvPr id="0" name=""/>
        <dsp:cNvSpPr/>
      </dsp:nvSpPr>
      <dsp:spPr>
        <a:xfrm>
          <a:off x="0" y="3393529"/>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 When other controls are not strong , Trust zones segregate the physical infrastructure.</a:t>
          </a:r>
        </a:p>
      </dsp:txBody>
      <dsp:txXfrm>
        <a:off x="0" y="3393529"/>
        <a:ext cx="7315200" cy="113117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806A2-B547-B548-8EC1-E6AEA31FC0F2}">
      <dsp:nvSpPr>
        <dsp:cNvPr id="0" name=""/>
        <dsp:cNvSpPr/>
      </dsp:nvSpPr>
      <dsp:spPr>
        <a:xfrm>
          <a:off x="0" y="2209"/>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4C1197-CA25-C943-8947-28015C53CE19}">
      <dsp:nvSpPr>
        <dsp:cNvPr id="0" name=""/>
        <dsp:cNvSpPr/>
      </dsp:nvSpPr>
      <dsp:spPr>
        <a:xfrm>
          <a:off x="0" y="2209"/>
          <a:ext cx="7315200" cy="15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•Federation is an association of organizations that come together to exchange information as appropriate about their users and resources to enable collaborations and transactions.</a:t>
          </a:r>
        </a:p>
      </dsp:txBody>
      <dsp:txXfrm>
        <a:off x="0" y="2209"/>
        <a:ext cx="7315200" cy="1506762"/>
      </dsp:txXfrm>
    </dsp:sp>
    <dsp:sp modelId="{F1BAA498-DB5C-ED48-A320-A30C7DE619E6}">
      <dsp:nvSpPr>
        <dsp:cNvPr id="0" name=""/>
        <dsp:cNvSpPr/>
      </dsp:nvSpPr>
      <dsp:spPr>
        <a:xfrm>
          <a:off x="0" y="1508971"/>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D342BA-3198-D041-9091-689A3ABF4042}">
      <dsp:nvSpPr>
        <dsp:cNvPr id="0" name=""/>
        <dsp:cNvSpPr/>
      </dsp:nvSpPr>
      <dsp:spPr>
        <a:xfrm>
          <a:off x="0" y="1508971"/>
          <a:ext cx="7315200" cy="15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•Federation allows single sign-on (SSO) without passwords – the federation identity server knows the username for a Person in each application and presents that application with a token that says, " this	person is domain\ngupta or ngupta@example.com". No password is required for the user to login to each system.</a:t>
          </a:r>
        </a:p>
      </dsp:txBody>
      <dsp:txXfrm>
        <a:off x="0" y="1508971"/>
        <a:ext cx="7315200" cy="1506762"/>
      </dsp:txXfrm>
    </dsp:sp>
    <dsp:sp modelId="{15773993-54E1-3644-B55B-B3C58E255324}">
      <dsp:nvSpPr>
        <dsp:cNvPr id="0" name=""/>
        <dsp:cNvSpPr/>
      </dsp:nvSpPr>
      <dsp:spPr>
        <a:xfrm>
          <a:off x="0" y="3015734"/>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D0DDA2-07DF-F94D-8A21-4DD999A84F5A}">
      <dsp:nvSpPr>
        <dsp:cNvPr id="0" name=""/>
        <dsp:cNvSpPr/>
      </dsp:nvSpPr>
      <dsp:spPr>
        <a:xfrm>
          <a:off x="0" y="3015734"/>
          <a:ext cx="7315200" cy="15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•The federation identity server passes that token using one of the standard identity protocols: SAML, OpenID, WS-Trust, WS-Federation and OAuth. .</a:t>
          </a:r>
        </a:p>
      </dsp:txBody>
      <dsp:txXfrm>
        <a:off x="0" y="3015734"/>
        <a:ext cx="7315200" cy="15067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4F342-652C-4035-B339-9499917AE5E0}">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DFC15-1833-40F9-A8CD-65A913F1C384}">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770713-F7D4-4235-97FD-230E8F6C6280}">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•SAML</a:t>
          </a:r>
        </a:p>
      </dsp:txBody>
      <dsp:txXfrm>
        <a:off x="1429899" y="2442"/>
        <a:ext cx="5083704" cy="1238008"/>
      </dsp:txXfrm>
    </dsp:sp>
    <dsp:sp modelId="{D9E6F2D3-2CD7-4BE2-8E1B-17C20025E706}">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58DB7-AA5D-4F0E-8414-16A5449FDF67}">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0BEB4-3914-4003-B815-36263E52B49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•WS-Federation</a:t>
          </a:r>
        </a:p>
      </dsp:txBody>
      <dsp:txXfrm>
        <a:off x="1429899" y="1549953"/>
        <a:ext cx="5083704" cy="1238008"/>
      </dsp:txXfrm>
    </dsp:sp>
    <dsp:sp modelId="{E2C4F88A-3547-46B5-9DE7-0BBC47162B02}">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E6756-C76A-40C1-9F53-5ADA3CD418B6}">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C966A4-7050-4978-8BC1-259F3A92AD3E}">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•Oauth</a:t>
          </a:r>
        </a:p>
      </dsp:txBody>
      <dsp:txXfrm>
        <a:off x="1429899" y="3097464"/>
        <a:ext cx="5083704" cy="1238008"/>
      </dsp:txXfrm>
    </dsp:sp>
    <dsp:sp modelId="{46E486E9-D33F-49BD-8DCB-5A429B4FC411}">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6B7479-879F-4ADB-9F7C-5A31FBAC5AC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52AC2F-C2CD-42E9-A37D-53A3CF12808F}">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•Open ID Connect</a:t>
          </a:r>
        </a:p>
      </dsp:txBody>
      <dsp:txXfrm>
        <a:off x="1429899" y="4644974"/>
        <a:ext cx="5083704" cy="123800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CA9E3-B42B-4748-A53C-396088C179CB}">
      <dsp:nvSpPr>
        <dsp:cNvPr id="0" name=""/>
        <dsp:cNvSpPr/>
      </dsp:nvSpPr>
      <dsp:spPr>
        <a:xfrm>
          <a:off x="1756023" y="1109475"/>
          <a:ext cx="1400710"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099968-C3BD-6F45-ABE5-CACFE89A5372}">
      <dsp:nvSpPr>
        <dsp:cNvPr id="0" name=""/>
        <dsp:cNvSpPr/>
      </dsp:nvSpPr>
      <dsp:spPr>
        <a:xfrm>
          <a:off x="3240776" y="991851"/>
          <a:ext cx="161081" cy="302330"/>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EC2F38-8426-2846-B6DA-D1E4393867EC}">
      <dsp:nvSpPr>
        <dsp:cNvPr id="0" name=""/>
        <dsp:cNvSpPr/>
      </dsp:nvSpPr>
      <dsp:spPr>
        <a:xfrm>
          <a:off x="824550" y="353127"/>
          <a:ext cx="1512767" cy="151276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04" tIns="58704" rIns="58704" bIns="58704"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046090" y="574667"/>
        <a:ext cx="1069687" cy="1069687"/>
      </dsp:txXfrm>
    </dsp:sp>
    <dsp:sp modelId="{EC51E9E6-7314-5045-AB13-204C99E12248}">
      <dsp:nvSpPr>
        <dsp:cNvPr id="0" name=""/>
        <dsp:cNvSpPr/>
      </dsp:nvSpPr>
      <dsp:spPr>
        <a:xfrm>
          <a:off x="5134" y="2032676"/>
          <a:ext cx="3151599"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1111250">
            <a:lnSpc>
              <a:spcPct val="90000"/>
            </a:lnSpc>
            <a:spcBef>
              <a:spcPct val="0"/>
            </a:spcBef>
            <a:spcAft>
              <a:spcPct val="35000"/>
            </a:spcAft>
            <a:buNone/>
          </a:pPr>
          <a:r>
            <a:rPr lang="en-US" sz="2500" kern="1200"/>
            <a:t>1. Logical</a:t>
          </a:r>
        </a:p>
      </dsp:txBody>
      <dsp:txXfrm>
        <a:off x="5134" y="2425796"/>
        <a:ext cx="3151599" cy="1572480"/>
      </dsp:txXfrm>
    </dsp:sp>
    <dsp:sp modelId="{1C8C3C7C-7457-5744-8E67-F487520BC2C3}">
      <dsp:nvSpPr>
        <dsp:cNvPr id="0" name=""/>
        <dsp:cNvSpPr/>
      </dsp:nvSpPr>
      <dsp:spPr>
        <a:xfrm>
          <a:off x="3506911" y="1110033"/>
          <a:ext cx="3151599"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78A57-ACEF-CB48-AF29-27B7B25E9EB5}">
      <dsp:nvSpPr>
        <dsp:cNvPr id="0" name=""/>
        <dsp:cNvSpPr/>
      </dsp:nvSpPr>
      <dsp:spPr>
        <a:xfrm>
          <a:off x="6742553" y="992322"/>
          <a:ext cx="161081" cy="302776"/>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D6517-CD39-2C4E-B031-02BE3F04CD00}">
      <dsp:nvSpPr>
        <dsp:cNvPr id="0" name=""/>
        <dsp:cNvSpPr/>
      </dsp:nvSpPr>
      <dsp:spPr>
        <a:xfrm>
          <a:off x="4325770" y="353128"/>
          <a:ext cx="1513881" cy="1513881"/>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47" tIns="58747" rIns="58747" bIns="58747"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4547473" y="574831"/>
        <a:ext cx="1070475" cy="1070475"/>
      </dsp:txXfrm>
    </dsp:sp>
    <dsp:sp modelId="{D5F32010-E499-A34C-BC12-1CB44CFFCB5E}">
      <dsp:nvSpPr>
        <dsp:cNvPr id="0" name=""/>
        <dsp:cNvSpPr/>
      </dsp:nvSpPr>
      <dsp:spPr>
        <a:xfrm>
          <a:off x="3506911" y="2033914"/>
          <a:ext cx="3151599"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1111250">
            <a:lnSpc>
              <a:spcPct val="90000"/>
            </a:lnSpc>
            <a:spcBef>
              <a:spcPct val="0"/>
            </a:spcBef>
            <a:spcAft>
              <a:spcPct val="35000"/>
            </a:spcAft>
            <a:buNone/>
          </a:pPr>
          <a:r>
            <a:rPr lang="en-US" sz="2500" kern="1200"/>
            <a:t>2. Physical Design</a:t>
          </a:r>
        </a:p>
      </dsp:txBody>
      <dsp:txXfrm>
        <a:off x="3506911" y="2427034"/>
        <a:ext cx="3151599" cy="1572480"/>
      </dsp:txXfrm>
    </dsp:sp>
    <dsp:sp modelId="{16E4B49A-8AF2-0645-8E3D-C855F54807A3}">
      <dsp:nvSpPr>
        <dsp:cNvPr id="0" name=""/>
        <dsp:cNvSpPr/>
      </dsp:nvSpPr>
      <dsp:spPr>
        <a:xfrm>
          <a:off x="7008688" y="1110033"/>
          <a:ext cx="1575799"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438F86-B512-C049-808B-7B131D5FF2E7}">
      <dsp:nvSpPr>
        <dsp:cNvPr id="0" name=""/>
        <dsp:cNvSpPr/>
      </dsp:nvSpPr>
      <dsp:spPr>
        <a:xfrm>
          <a:off x="7826800" y="352381"/>
          <a:ext cx="1515374" cy="151537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805" tIns="58805" rIns="58805" bIns="58805"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048721" y="574302"/>
        <a:ext cx="1071532" cy="1071532"/>
      </dsp:txXfrm>
    </dsp:sp>
    <dsp:sp modelId="{FCDB4C7E-9610-6544-84F4-1B5402A0C55F}">
      <dsp:nvSpPr>
        <dsp:cNvPr id="0" name=""/>
        <dsp:cNvSpPr/>
      </dsp:nvSpPr>
      <dsp:spPr>
        <a:xfrm>
          <a:off x="7008688" y="2033914"/>
          <a:ext cx="3151599"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1111250">
            <a:lnSpc>
              <a:spcPct val="90000"/>
            </a:lnSpc>
            <a:spcBef>
              <a:spcPct val="0"/>
            </a:spcBef>
            <a:spcAft>
              <a:spcPct val="35000"/>
            </a:spcAft>
            <a:buNone/>
          </a:pPr>
          <a:r>
            <a:rPr lang="en-US" sz="2500" kern="1200"/>
            <a:t>3. Environmental Design</a:t>
          </a:r>
        </a:p>
      </dsp:txBody>
      <dsp:txXfrm>
        <a:off x="7008688" y="2427034"/>
        <a:ext cx="3151599" cy="157248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5421F-4CE8-45CF-8A71-917E6B4DFD48}">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5A93C-B76C-414D-9388-246902FA2084}">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3B7D17-AAEC-4D33-920B-10ADC9A0450C}">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1. </a:t>
          </a:r>
          <a:r>
            <a:rPr lang="en-US" sz="2100" kern="1200"/>
            <a:t>The location of the data center and users of the cloud affect compliance decisions</a:t>
          </a:r>
        </a:p>
      </dsp:txBody>
      <dsp:txXfrm>
        <a:off x="1834517" y="469890"/>
        <a:ext cx="3148942" cy="1335915"/>
      </dsp:txXfrm>
    </dsp:sp>
    <dsp:sp modelId="{44EA3CD4-B13E-42E5-BD6C-5658A6F6C26F}">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C7CFE-5EDA-40E2-B599-8DCB4A9AEC83}">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EC839D-985D-44FB-9BCD-74F11D96B353}">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2. Contingency, failover, and redundancy</a:t>
          </a:r>
        </a:p>
      </dsp:txBody>
      <dsp:txXfrm>
        <a:off x="7154322" y="469890"/>
        <a:ext cx="3148942" cy="1335915"/>
      </dsp:txXfrm>
    </dsp:sp>
    <dsp:sp modelId="{609CDB26-3D37-4841-A252-80847CC49AAF}">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8FB26-8DCB-4ABF-AE55-478F4082145F}">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2F73AB-53E6-44A1-AA71-1A8EC033339A}">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3. They type of service (PaaS, IaaS, SaaS) the cloud will provide</a:t>
          </a:r>
        </a:p>
      </dsp:txBody>
      <dsp:txXfrm>
        <a:off x="1834517" y="2545532"/>
        <a:ext cx="3148942" cy="1335915"/>
      </dsp:txXfrm>
    </dsp:sp>
    <dsp:sp modelId="{DD244C67-7CE1-4CBA-A53E-FE66ACAAE4AD}">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5DC598-AC00-43C6-92D4-46721F4787EB}">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84CE7-8564-4D84-BEE2-0F317E6B50C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4. Operating standards e.g. ISO 27001 / ITIL-ITSM</a:t>
          </a:r>
        </a:p>
      </dsp:txBody>
      <dsp:txXfrm>
        <a:off x="7154322" y="2545532"/>
        <a:ext cx="3148942" cy="133591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F787A-B1C0-4795-81E7-298E7B049174}">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EC975-A5D4-4E3B-9DBC-684D6DBB8F2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AFA249-6AA2-46AB-809E-7F6075F8D1B0}">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•Multi-tenant networks, in a nutshell, are datacenter network that are logically divided into smaller, isolated networks.</a:t>
          </a:r>
        </a:p>
      </dsp:txBody>
      <dsp:txXfrm>
        <a:off x="1057183" y="1805"/>
        <a:ext cx="9458416" cy="915310"/>
      </dsp:txXfrm>
    </dsp:sp>
    <dsp:sp modelId="{8E72B393-3FE3-46E6-BE43-5D435A975D9A}">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97AE9-B745-4E6A-9270-EF2CB9C4CA75}">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8454CC-0910-4E08-8D1A-354F74F0EF82}">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•They share the physical network gear but operate on their own network without visibility into the other logical networks</a:t>
          </a:r>
        </a:p>
      </dsp:txBody>
      <dsp:txXfrm>
        <a:off x="1057183" y="1145944"/>
        <a:ext cx="9458416" cy="915310"/>
      </dsp:txXfrm>
    </dsp:sp>
    <dsp:sp modelId="{73B3A9F3-7F23-49F8-944D-FF2627365360}">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EB470B-2F96-4979-B9C3-ABEC565D656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1DB777-D66F-49F7-AAFD-7931189FEAC0}">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 The multi-tenant nature of cloud deployment requires logical design that partition and segregated client/customer data.</a:t>
          </a:r>
        </a:p>
      </dsp:txBody>
      <dsp:txXfrm>
        <a:off x="1057183" y="2290082"/>
        <a:ext cx="9458416" cy="915310"/>
      </dsp:txXfrm>
    </dsp:sp>
    <dsp:sp modelId="{E15A055B-D05D-4357-A898-B200549FDAF3}">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64726-28DE-4A4B-8855-7296BC6B557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37CFD7-9FB3-4FFF-ADCB-979403A491E4}">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 Failure to do so can result in the unauthorized access, viewing or modification of tenant data.</a:t>
          </a:r>
        </a:p>
      </dsp:txBody>
      <dsp:txXfrm>
        <a:off x="1057183" y="3434221"/>
        <a:ext cx="9458416" cy="91531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B5EFD-C446-4746-A888-5301DC3E5962}">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The environmental design must account for: </a:t>
          </a:r>
        </a:p>
      </dsp:txBody>
      <dsp:txXfrm>
        <a:off x="0" y="39687"/>
        <a:ext cx="3286125" cy="1971675"/>
      </dsp:txXfrm>
    </dsp:sp>
    <dsp:sp modelId="{20253B6F-0DD3-AE4D-8168-EB1D89D671BD}">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1. Adequate heating</a:t>
          </a:r>
        </a:p>
      </dsp:txBody>
      <dsp:txXfrm>
        <a:off x="3614737" y="39687"/>
        <a:ext cx="3286125" cy="1971675"/>
      </dsp:txXfrm>
    </dsp:sp>
    <dsp:sp modelId="{AA219C3A-E602-3840-A672-66140AE18FF3}">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2. Ventilation</a:t>
          </a:r>
        </a:p>
      </dsp:txBody>
      <dsp:txXfrm>
        <a:off x="7229475" y="39687"/>
        <a:ext cx="3286125" cy="1971675"/>
      </dsp:txXfrm>
    </dsp:sp>
    <dsp:sp modelId="{639B5C19-B587-6C49-AA71-69CE74645D1D}">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3. Air conditioning</a:t>
          </a:r>
        </a:p>
      </dsp:txBody>
      <dsp:txXfrm>
        <a:off x="0" y="2339975"/>
        <a:ext cx="3286125" cy="1971675"/>
      </dsp:txXfrm>
    </dsp:sp>
    <dsp:sp modelId="{7F34BB21-F59F-C443-99F9-F410F55485EC}">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4. Power with adequate conditioning</a:t>
          </a:r>
        </a:p>
      </dsp:txBody>
      <dsp:txXfrm>
        <a:off x="3614737" y="2339975"/>
        <a:ext cx="3286125" cy="1971675"/>
      </dsp:txXfrm>
    </dsp:sp>
    <dsp:sp modelId="{0D784871-10F0-2B4F-8479-5CCEEAFEF31A}">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5. Adequate Backup of power &amp; cooling</a:t>
          </a:r>
        </a:p>
      </dsp:txBody>
      <dsp:txXfrm>
        <a:off x="7229475"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AB7C3-D4ED-4B39-B026-4826D02D1D36}">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889FC1-CCD5-4BFF-856E-625EB84A78D7}">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B90873-775E-4493-B8E2-6AF7FE8F28A9}">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b="1" kern="1200"/>
            <a:t>Network</a:t>
          </a:r>
          <a:r>
            <a:rPr lang="en-CA" sz="2400" kern="1200"/>
            <a:t> </a:t>
          </a:r>
          <a:r>
            <a:rPr lang="en-CA" sz="2400" b="1" kern="1200"/>
            <a:t>Perimeter</a:t>
          </a:r>
          <a:endParaRPr lang="en-US" sz="2400" kern="1200"/>
        </a:p>
      </dsp:txBody>
      <dsp:txXfrm>
        <a:off x="1172126" y="908559"/>
        <a:ext cx="2114937" cy="897246"/>
      </dsp:txXfrm>
    </dsp:sp>
    <dsp:sp modelId="{6AD9E300-BD0E-4C1C-886F-77C1390C78D3}">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D8A0F1-1EF7-44CB-97A3-EAEA85D8DBED}">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CAB25-AD1E-4532-944C-3485D84EE0FB}">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b="1" kern="1200"/>
            <a:t>Cryptography</a:t>
          </a:r>
          <a:endParaRPr lang="en-US" sz="2400" kern="1200"/>
        </a:p>
      </dsp:txBody>
      <dsp:txXfrm>
        <a:off x="4745088" y="908559"/>
        <a:ext cx="2114937" cy="897246"/>
      </dsp:txXfrm>
    </dsp:sp>
    <dsp:sp modelId="{63CCA18E-9C9D-4D70-B631-DC70E25FD8A2}">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4EA7D-7F98-43D3-B354-DD676751AA73}">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FA51C-544C-44E2-AFD1-33B91EEB9FA9}">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b="1" kern="1200"/>
            <a:t>Access</a:t>
          </a:r>
          <a:r>
            <a:rPr lang="en-CA" sz="2400" kern="1200"/>
            <a:t> </a:t>
          </a:r>
          <a:r>
            <a:rPr lang="en-CA" sz="2400" b="1" kern="1200"/>
            <a:t>Control</a:t>
          </a:r>
          <a:endParaRPr lang="en-US" sz="2400" kern="1200"/>
        </a:p>
      </dsp:txBody>
      <dsp:txXfrm>
        <a:off x="8318049" y="908559"/>
        <a:ext cx="2114937" cy="897246"/>
      </dsp:txXfrm>
    </dsp:sp>
    <dsp:sp modelId="{C69A447B-B1E2-4746-94E6-A0BE9F3BE166}">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A4FE3-6124-4E28-92A9-2019B55E0CF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6E1502-893E-44F8-B83B-CCD78976CE3F}">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b="1" kern="1200"/>
            <a:t>Data</a:t>
          </a:r>
          <a:r>
            <a:rPr lang="en-CA" sz="2400" kern="1200"/>
            <a:t> </a:t>
          </a:r>
          <a:r>
            <a:rPr lang="en-CA" sz="2400" b="1" kern="1200"/>
            <a:t>and</a:t>
          </a:r>
          <a:r>
            <a:rPr lang="en-CA" sz="2400" kern="1200"/>
            <a:t> </a:t>
          </a:r>
          <a:r>
            <a:rPr lang="en-CA" sz="2400" b="1" kern="1200"/>
            <a:t>Media</a:t>
          </a:r>
          <a:r>
            <a:rPr lang="en-CA" sz="2400" kern="1200"/>
            <a:t> </a:t>
          </a:r>
          <a:r>
            <a:rPr lang="en-CA" sz="2400" b="1" kern="1200"/>
            <a:t>Sanitization</a:t>
          </a:r>
          <a:endParaRPr lang="en-US" sz="2400" kern="1200"/>
        </a:p>
      </dsp:txBody>
      <dsp:txXfrm>
        <a:off x="1172126" y="2545532"/>
        <a:ext cx="2114937" cy="897246"/>
      </dsp:txXfrm>
    </dsp:sp>
    <dsp:sp modelId="{087B4031-98F0-4D63-9BB6-DD6CA5D7B7E2}">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AB7DC-124B-41FB-BC5E-C04A921555FC}">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6336DE-F40F-4A9C-9645-6DB9DFE82435}">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b="1" kern="1200"/>
            <a:t>Virtualization</a:t>
          </a:r>
          <a:r>
            <a:rPr lang="en-CA" sz="2400" kern="1200"/>
            <a:t> </a:t>
          </a:r>
          <a:r>
            <a:rPr lang="en-CA" sz="2400" b="1" kern="1200"/>
            <a:t>Security</a:t>
          </a:r>
          <a:endParaRPr lang="en-US" sz="2400" kern="1200"/>
        </a:p>
      </dsp:txBody>
      <dsp:txXfrm>
        <a:off x="4745088" y="2545532"/>
        <a:ext cx="2114937" cy="89724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74C7F-D874-43D8-9632-9CDEA0E42605}">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854EF-3803-401C-AB24-A5575EC67059}">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161894-3503-47FB-AE26-B09AE81B180A}">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Module Topics</a:t>
          </a:r>
        </a:p>
      </dsp:txBody>
      <dsp:txXfrm>
        <a:off x="1131174" y="4597"/>
        <a:ext cx="5382429" cy="979371"/>
      </dsp:txXfrm>
    </dsp:sp>
    <dsp:sp modelId="{5E81D4BA-4B3B-4ACF-B323-6788C6B1FDDC}">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CC07D-AB87-45DE-ADCD-766458EDA330}">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7986E-0F59-4071-A76C-DFF0824AB25A}">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Configure Access Control for Cloud Hosting </a:t>
          </a:r>
        </a:p>
      </dsp:txBody>
      <dsp:txXfrm>
        <a:off x="1131174" y="1228812"/>
        <a:ext cx="5382429" cy="979371"/>
      </dsp:txXfrm>
    </dsp:sp>
    <dsp:sp modelId="{9574EE06-36DB-4A35-9CC0-3A9C5B12BCAA}">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9ECA2-EA5C-4E5C-86E1-154866D158FE}">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36DAAF-1667-4C6D-8577-12EFB8B1B6D6}">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Secure Network Configuration</a:t>
          </a:r>
        </a:p>
      </dsp:txBody>
      <dsp:txXfrm>
        <a:off x="1131174" y="2453027"/>
        <a:ext cx="5382429" cy="979371"/>
      </dsp:txXfrm>
    </dsp:sp>
    <dsp:sp modelId="{80EB7D05-EA5C-4D6F-A0AB-24B5EB81E962}">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530E2-4755-4DFA-A4B7-9C7ECE36A01D}">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AE94E7-43E4-4EEF-BAE4-D798BEFC7988}">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Availability of Stand-alone Hosts </a:t>
          </a:r>
        </a:p>
      </dsp:txBody>
      <dsp:txXfrm>
        <a:off x="1131174" y="3677241"/>
        <a:ext cx="5382429" cy="979371"/>
      </dsp:txXfrm>
    </dsp:sp>
    <dsp:sp modelId="{38742316-FC29-457F-837E-7698CE949413}">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21A9F-4B51-424E-8FA3-C1D1C1354A7D}">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2E9488-E66F-4B5D-9EB9-236A536CABB4}">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Availability of Clustered Hosts</a:t>
          </a:r>
        </a:p>
      </dsp:txBody>
      <dsp:txXfrm>
        <a:off x="1131174" y="4901456"/>
        <a:ext cx="5382429" cy="97937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5A80C-3D68-2540-A6DC-F46B95AD3D32}">
      <dsp:nvSpPr>
        <dsp:cNvPr id="0" name=""/>
        <dsp:cNvSpPr/>
      </dsp:nvSpPr>
      <dsp:spPr>
        <a:xfrm>
          <a:off x="0" y="0"/>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98C45-8AD6-1B4F-98FD-793CFCD27170}">
      <dsp:nvSpPr>
        <dsp:cNvPr id="0" name=""/>
        <dsp:cNvSpPr/>
      </dsp:nvSpPr>
      <dsp:spPr>
        <a:xfrm>
          <a:off x="0" y="0"/>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•Isolated data channels: Located in each KVM port, these make it impossible for data to be transferred between connected computers through the KVM.</a:t>
          </a:r>
        </a:p>
      </dsp:txBody>
      <dsp:txXfrm>
        <a:off x="0" y="0"/>
        <a:ext cx="7315200" cy="1131176"/>
      </dsp:txXfrm>
    </dsp:sp>
    <dsp:sp modelId="{B3A9BDC4-BAC5-A14F-A706-8B5ED5944CE4}">
      <dsp:nvSpPr>
        <dsp:cNvPr id="0" name=""/>
        <dsp:cNvSpPr/>
      </dsp:nvSpPr>
      <dsp:spPr>
        <a:xfrm>
          <a:off x="0" y="1131176"/>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552E95-6DB1-BB45-9FA8-EA2F5E3A420D}">
      <dsp:nvSpPr>
        <dsp:cNvPr id="0" name=""/>
        <dsp:cNvSpPr/>
      </dsp:nvSpPr>
      <dsp:spPr>
        <a:xfrm>
          <a:off x="0" y="1131176"/>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•Tamper-warning labels on each side of the KVM: These provide clear visual evidence if the enclosure has been compromised.</a:t>
          </a:r>
        </a:p>
      </dsp:txBody>
      <dsp:txXfrm>
        <a:off x="0" y="1131176"/>
        <a:ext cx="7315200" cy="1131176"/>
      </dsp:txXfrm>
    </dsp:sp>
    <dsp:sp modelId="{94058329-9F3A-5C45-A978-6AC2B336DB7D}">
      <dsp:nvSpPr>
        <dsp:cNvPr id="0" name=""/>
        <dsp:cNvSpPr/>
      </dsp:nvSpPr>
      <dsp:spPr>
        <a:xfrm>
          <a:off x="0" y="2262353"/>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6116C8-9DF2-BE48-AB20-B6D141EF3EA7}">
      <dsp:nvSpPr>
        <dsp:cNvPr id="0" name=""/>
        <dsp:cNvSpPr/>
      </dsp:nvSpPr>
      <dsp:spPr>
        <a:xfrm>
          <a:off x="0" y="2262353"/>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.Housing intrusion detection: This causes the KVM to become inoperable and the LEDs to flash repeatedly if the housing has been opened.</a:t>
          </a:r>
        </a:p>
      </dsp:txBody>
      <dsp:txXfrm>
        <a:off x="0" y="2262353"/>
        <a:ext cx="7315200" cy="1131176"/>
      </dsp:txXfrm>
    </dsp:sp>
    <dsp:sp modelId="{8B9270B5-AF35-0E4F-97F2-346C7802C75D}">
      <dsp:nvSpPr>
        <dsp:cNvPr id="0" name=""/>
        <dsp:cNvSpPr/>
      </dsp:nvSpPr>
      <dsp:spPr>
        <a:xfrm>
          <a:off x="0" y="3393529"/>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36BBB2-B27F-E74C-8FA2-EEEC0E91FDA5}">
      <dsp:nvSpPr>
        <dsp:cNvPr id="0" name=""/>
        <dsp:cNvSpPr/>
      </dsp:nvSpPr>
      <dsp:spPr>
        <a:xfrm>
          <a:off x="0" y="3393529"/>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•Fixed firmware: It cannot be reprogrammed, preventing attempts to alter the logic of the KVM.</a:t>
          </a:r>
        </a:p>
      </dsp:txBody>
      <dsp:txXfrm>
        <a:off x="0" y="3393529"/>
        <a:ext cx="7315200" cy="113117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0A62B-9DCC-784F-9F8A-D09BBD202951}">
      <dsp:nvSpPr>
        <dsp:cNvPr id="0" name=""/>
        <dsp:cNvSpPr/>
      </dsp:nvSpPr>
      <dsp:spPr>
        <a:xfrm>
          <a:off x="0" y="0"/>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7DD26D-FE81-A740-8DE3-67CD11500CFC}">
      <dsp:nvSpPr>
        <dsp:cNvPr id="0" name=""/>
        <dsp:cNvSpPr/>
      </dsp:nvSpPr>
      <dsp:spPr>
        <a:xfrm>
          <a:off x="0" y="0"/>
          <a:ext cx="7315200" cy="226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•Isolation is a critical design concept for a secure network configuration in cloud environment.</a:t>
          </a:r>
        </a:p>
      </dsp:txBody>
      <dsp:txXfrm>
        <a:off x="0" y="0"/>
        <a:ext cx="7315200" cy="2262353"/>
      </dsp:txXfrm>
    </dsp:sp>
    <dsp:sp modelId="{C606E5EB-51B2-2247-9A60-1BEF7B7D3EFD}">
      <dsp:nvSpPr>
        <dsp:cNvPr id="0" name=""/>
        <dsp:cNvSpPr/>
      </dsp:nvSpPr>
      <dsp:spPr>
        <a:xfrm>
          <a:off x="0" y="2262353"/>
          <a:ext cx="73152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A459A5-E2A7-EE4B-8C9F-E70E073A7D52}">
      <dsp:nvSpPr>
        <dsp:cNvPr id="0" name=""/>
        <dsp:cNvSpPr/>
      </dsp:nvSpPr>
      <dsp:spPr>
        <a:xfrm>
          <a:off x="0" y="2262353"/>
          <a:ext cx="7315200" cy="226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•Customer Access should be provisioned on isolated networks. This can be implemented through the use of physically separate networks or via VLAN’s.</a:t>
          </a:r>
        </a:p>
      </dsp:txBody>
      <dsp:txXfrm>
        <a:off x="0" y="2262353"/>
        <a:ext cx="7315200" cy="22623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908F5-DC9A-E44A-A814-4357A71A6734}">
      <dsp:nvSpPr>
        <dsp:cNvPr id="0" name=""/>
        <dsp:cNvSpPr/>
      </dsp:nvSpPr>
      <dsp:spPr>
        <a:xfrm>
          <a:off x="0" y="54529"/>
          <a:ext cx="7315200" cy="10628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1" kern="1200"/>
            <a:t>For</a:t>
          </a:r>
          <a:r>
            <a:rPr lang="en-CA" sz="1900" kern="1200"/>
            <a:t> </a:t>
          </a:r>
          <a:r>
            <a:rPr lang="en-CA" sz="1900" b="1" kern="1200"/>
            <a:t>many</a:t>
          </a:r>
          <a:r>
            <a:rPr lang="en-CA" sz="1900" kern="1200"/>
            <a:t> </a:t>
          </a:r>
          <a:r>
            <a:rPr lang="en-CA" sz="1900" b="1" kern="1200"/>
            <a:t>cloud</a:t>
          </a:r>
          <a:r>
            <a:rPr lang="en-CA" sz="1900" kern="1200"/>
            <a:t> </a:t>
          </a:r>
          <a:r>
            <a:rPr lang="en-CA" sz="1900" b="1" kern="1200"/>
            <a:t>networks</a:t>
          </a:r>
          <a:r>
            <a:rPr lang="en-CA" sz="1900" kern="1200"/>
            <a:t> </a:t>
          </a:r>
          <a:r>
            <a:rPr lang="en-CA" sz="1900" b="1" kern="1200"/>
            <a:t>e.g.</a:t>
          </a:r>
          <a:r>
            <a:rPr lang="en-CA" sz="1900" kern="1200"/>
            <a:t> </a:t>
          </a:r>
          <a:r>
            <a:rPr lang="en-CA" sz="1900" b="1" kern="1200"/>
            <a:t>private</a:t>
          </a:r>
          <a:r>
            <a:rPr lang="en-CA" sz="1900" kern="1200"/>
            <a:t> </a:t>
          </a:r>
          <a:r>
            <a:rPr lang="en-CA" sz="1900" b="1" kern="1200"/>
            <a:t>cloud,</a:t>
          </a:r>
          <a:r>
            <a:rPr lang="en-CA" sz="1900" kern="1200"/>
            <a:t> </a:t>
          </a:r>
          <a:r>
            <a:rPr lang="en-CA" sz="1900" b="1" kern="1200"/>
            <a:t>the</a:t>
          </a:r>
          <a:r>
            <a:rPr lang="en-CA" sz="1900" kern="1200"/>
            <a:t> </a:t>
          </a:r>
          <a:r>
            <a:rPr lang="en-CA" sz="1900" b="1" kern="1200"/>
            <a:t>perimeter</a:t>
          </a:r>
          <a:r>
            <a:rPr lang="en-CA" sz="1900" kern="1200"/>
            <a:t> </a:t>
          </a:r>
          <a:r>
            <a:rPr lang="en-CA" sz="1900" b="1" kern="1200"/>
            <a:t>is</a:t>
          </a:r>
          <a:r>
            <a:rPr lang="en-CA" sz="1900" kern="1200"/>
            <a:t> </a:t>
          </a:r>
          <a:r>
            <a:rPr lang="en-CA" sz="1900" b="1" kern="1200"/>
            <a:t>clearly</a:t>
          </a:r>
          <a:r>
            <a:rPr lang="en-CA" sz="1900" kern="1200"/>
            <a:t> </a:t>
          </a:r>
          <a:r>
            <a:rPr lang="en-CA" sz="1900" b="1" kern="1200"/>
            <a:t>the</a:t>
          </a:r>
          <a:r>
            <a:rPr lang="en-CA" sz="1900" kern="1200"/>
            <a:t> </a:t>
          </a:r>
          <a:r>
            <a:rPr lang="en-CA" sz="1900" b="1" kern="1200"/>
            <a:t>demarcation</a:t>
          </a:r>
          <a:r>
            <a:rPr lang="en-CA" sz="1900" kern="1200"/>
            <a:t> </a:t>
          </a:r>
          <a:r>
            <a:rPr lang="en-CA" sz="1900" b="1" kern="1200"/>
            <a:t>point</a:t>
          </a:r>
          <a:endParaRPr lang="en-US" sz="1900" kern="1200"/>
        </a:p>
      </dsp:txBody>
      <dsp:txXfrm>
        <a:off x="51885" y="106414"/>
        <a:ext cx="7211430" cy="959101"/>
      </dsp:txXfrm>
    </dsp:sp>
    <dsp:sp modelId="{26DF0EEE-C473-9642-943D-855DAA4B2E2E}">
      <dsp:nvSpPr>
        <dsp:cNvPr id="0" name=""/>
        <dsp:cNvSpPr/>
      </dsp:nvSpPr>
      <dsp:spPr>
        <a:xfrm>
          <a:off x="0" y="1172121"/>
          <a:ext cx="7315200" cy="1062871"/>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1" kern="1200"/>
            <a:t>For</a:t>
          </a:r>
          <a:r>
            <a:rPr lang="en-CA" sz="1900" kern="1200"/>
            <a:t> </a:t>
          </a:r>
          <a:r>
            <a:rPr lang="en-CA" sz="1900" b="1" kern="1200"/>
            <a:t>other</a:t>
          </a:r>
          <a:r>
            <a:rPr lang="en-CA" sz="1900" kern="1200"/>
            <a:t> </a:t>
          </a:r>
          <a:r>
            <a:rPr lang="en-CA" sz="1900" b="1" kern="1200"/>
            <a:t>cloud</a:t>
          </a:r>
          <a:r>
            <a:rPr lang="en-CA" sz="1900" kern="1200"/>
            <a:t> </a:t>
          </a:r>
          <a:r>
            <a:rPr lang="en-CA" sz="1900" b="1" kern="1200"/>
            <a:t>networks,</a:t>
          </a:r>
          <a:r>
            <a:rPr lang="en-CA" sz="1900" kern="1200"/>
            <a:t> </a:t>
          </a:r>
          <a:r>
            <a:rPr lang="en-CA" sz="1900" b="1" kern="1200"/>
            <a:t>the</a:t>
          </a:r>
          <a:r>
            <a:rPr lang="en-CA" sz="1900" kern="1200"/>
            <a:t> </a:t>
          </a:r>
          <a:r>
            <a:rPr lang="en-CA" sz="1900" b="1" kern="1200"/>
            <a:t>perimeter</a:t>
          </a:r>
          <a:r>
            <a:rPr lang="en-CA" sz="1900" kern="1200"/>
            <a:t> </a:t>
          </a:r>
          <a:r>
            <a:rPr lang="en-CA" sz="1900" b="1" kern="1200"/>
            <a:t>transforms</a:t>
          </a:r>
          <a:r>
            <a:rPr lang="en-CA" sz="1900" kern="1200"/>
            <a:t> </a:t>
          </a:r>
          <a:r>
            <a:rPr lang="en-CA" sz="1900" b="1" kern="1200"/>
            <a:t>into</a:t>
          </a:r>
          <a:r>
            <a:rPr lang="en-CA" sz="1900" kern="1200"/>
            <a:t> a </a:t>
          </a:r>
          <a:r>
            <a:rPr lang="en-CA" sz="1900" b="1" kern="1200"/>
            <a:t>series</a:t>
          </a:r>
          <a:r>
            <a:rPr lang="en-CA" sz="1900" kern="1200"/>
            <a:t> </a:t>
          </a:r>
          <a:r>
            <a:rPr lang="en-CA" sz="1900" b="1" kern="1200"/>
            <a:t>of</a:t>
          </a:r>
          <a:r>
            <a:rPr lang="en-CA" sz="1900" kern="1200"/>
            <a:t> </a:t>
          </a:r>
          <a:r>
            <a:rPr lang="en-CA" sz="1900" b="1" kern="1200"/>
            <a:t>highly</a:t>
          </a:r>
          <a:r>
            <a:rPr lang="en-CA" sz="1900" kern="1200"/>
            <a:t> </a:t>
          </a:r>
          <a:r>
            <a:rPr lang="en-CA" sz="1900" b="1" kern="1200"/>
            <a:t>dynamic</a:t>
          </a:r>
          <a:r>
            <a:rPr lang="en-CA" sz="1900" kern="1200"/>
            <a:t> </a:t>
          </a:r>
          <a:r>
            <a:rPr lang="en-CA" sz="1900" b="1" kern="1200"/>
            <a:t>“micro-border”</a:t>
          </a:r>
          <a:r>
            <a:rPr lang="en-CA" sz="1900" kern="1200"/>
            <a:t> </a:t>
          </a:r>
          <a:r>
            <a:rPr lang="en-CA" sz="1900" b="1" kern="1200"/>
            <a:t>around</a:t>
          </a:r>
          <a:r>
            <a:rPr lang="en-CA" sz="1900" kern="1200"/>
            <a:t> </a:t>
          </a:r>
          <a:r>
            <a:rPr lang="en-CA" sz="1900" b="1" kern="1200"/>
            <a:t>individual customer</a:t>
          </a:r>
          <a:r>
            <a:rPr lang="en-CA" sz="1900" kern="1200"/>
            <a:t> </a:t>
          </a:r>
          <a:r>
            <a:rPr lang="en-CA" sz="1900" b="1" kern="1200"/>
            <a:t>solutions</a:t>
          </a:r>
          <a:r>
            <a:rPr lang="en-CA" sz="1900" kern="1200"/>
            <a:t> </a:t>
          </a:r>
          <a:r>
            <a:rPr lang="en-CA" sz="1900" b="1" kern="1200"/>
            <a:t>or</a:t>
          </a:r>
          <a:r>
            <a:rPr lang="en-CA" sz="1900" kern="1200"/>
            <a:t> </a:t>
          </a:r>
          <a:r>
            <a:rPr lang="en-CA" sz="1900" b="1" kern="1200"/>
            <a:t>services</a:t>
          </a:r>
          <a:r>
            <a:rPr lang="en-CA" sz="1900" kern="1200"/>
            <a:t> </a:t>
          </a:r>
          <a:endParaRPr lang="en-US" sz="1900" kern="1200"/>
        </a:p>
      </dsp:txBody>
      <dsp:txXfrm>
        <a:off x="51885" y="1224006"/>
        <a:ext cx="7211430" cy="959101"/>
      </dsp:txXfrm>
    </dsp:sp>
    <dsp:sp modelId="{91E1CB45-A328-0B4B-8B0A-BF554B96AF4E}">
      <dsp:nvSpPr>
        <dsp:cNvPr id="0" name=""/>
        <dsp:cNvSpPr/>
      </dsp:nvSpPr>
      <dsp:spPr>
        <a:xfrm>
          <a:off x="0" y="2289713"/>
          <a:ext cx="7315200" cy="1062871"/>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1" kern="1200"/>
            <a:t>In</a:t>
          </a:r>
          <a:r>
            <a:rPr lang="en-CA" sz="1900" kern="1200"/>
            <a:t> </a:t>
          </a:r>
          <a:r>
            <a:rPr lang="en-CA" sz="1900" b="1" kern="1200"/>
            <a:t>other</a:t>
          </a:r>
          <a:r>
            <a:rPr lang="en-CA" sz="1900" kern="1200"/>
            <a:t> </a:t>
          </a:r>
          <a:r>
            <a:rPr lang="en-CA" sz="1900" b="1" kern="1200"/>
            <a:t>cloud</a:t>
          </a:r>
          <a:r>
            <a:rPr lang="en-CA" sz="1900" kern="1200"/>
            <a:t> </a:t>
          </a:r>
          <a:r>
            <a:rPr lang="en-CA" sz="1900" b="1" kern="1200"/>
            <a:t>networks,</a:t>
          </a:r>
          <a:r>
            <a:rPr lang="en-CA" sz="1900" kern="1200"/>
            <a:t> </a:t>
          </a:r>
          <a:r>
            <a:rPr lang="en-CA" sz="1900" b="1" kern="1200"/>
            <a:t>there</a:t>
          </a:r>
          <a:r>
            <a:rPr lang="en-CA" sz="1900" kern="1200"/>
            <a:t> </a:t>
          </a:r>
          <a:r>
            <a:rPr lang="en-CA" sz="1900" b="1" kern="1200"/>
            <a:t>is</a:t>
          </a:r>
          <a:r>
            <a:rPr lang="en-CA" sz="1900" kern="1200"/>
            <a:t> </a:t>
          </a:r>
          <a:r>
            <a:rPr lang="en-CA" sz="1900" b="1" kern="1200"/>
            <a:t>no</a:t>
          </a:r>
          <a:r>
            <a:rPr lang="en-CA" sz="1900" kern="1200"/>
            <a:t> </a:t>
          </a:r>
          <a:r>
            <a:rPr lang="en-CA" sz="1900" b="1" kern="1200"/>
            <a:t>clear</a:t>
          </a:r>
          <a:r>
            <a:rPr lang="en-CA" sz="1900" kern="1200"/>
            <a:t> </a:t>
          </a:r>
          <a:r>
            <a:rPr lang="en-CA" sz="1900" b="1" kern="1200"/>
            <a:t>perimeter</a:t>
          </a:r>
          <a:r>
            <a:rPr lang="en-CA" sz="1900" kern="1200"/>
            <a:t> </a:t>
          </a:r>
          <a:r>
            <a:rPr lang="en-CA" sz="1900" b="1" kern="1200"/>
            <a:t>at</a:t>
          </a:r>
          <a:r>
            <a:rPr lang="en-CA" sz="1900" kern="1200"/>
            <a:t> </a:t>
          </a:r>
          <a:r>
            <a:rPr lang="en-CA" sz="1900" b="1" kern="1200"/>
            <a:t>all.</a:t>
          </a:r>
          <a:endParaRPr lang="en-US" sz="1900" kern="1200"/>
        </a:p>
      </dsp:txBody>
      <dsp:txXfrm>
        <a:off x="51885" y="2341598"/>
        <a:ext cx="7211430" cy="959101"/>
      </dsp:txXfrm>
    </dsp:sp>
    <dsp:sp modelId="{465B8CB0-94F8-5D41-8B02-9357F490CB5E}">
      <dsp:nvSpPr>
        <dsp:cNvPr id="0" name=""/>
        <dsp:cNvSpPr/>
      </dsp:nvSpPr>
      <dsp:spPr>
        <a:xfrm>
          <a:off x="0" y="3407304"/>
          <a:ext cx="7315200" cy="106287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b="1" kern="1200"/>
            <a:t>The</a:t>
          </a:r>
          <a:r>
            <a:rPr lang="en-CA" sz="1900" kern="1200"/>
            <a:t> </a:t>
          </a:r>
          <a:r>
            <a:rPr lang="en-CA" sz="1900" b="1" kern="1200"/>
            <a:t>classic</a:t>
          </a:r>
          <a:r>
            <a:rPr lang="en-CA" sz="1900" kern="1200"/>
            <a:t> </a:t>
          </a:r>
          <a:r>
            <a:rPr lang="en-CA" sz="1900" b="1" kern="1200"/>
            <a:t>definition</a:t>
          </a:r>
          <a:r>
            <a:rPr lang="en-CA" sz="1900" kern="1200"/>
            <a:t> </a:t>
          </a:r>
          <a:r>
            <a:rPr lang="en-CA" sz="1900" b="1" kern="1200"/>
            <a:t>of</a:t>
          </a:r>
          <a:r>
            <a:rPr lang="en-CA" sz="1900" kern="1200"/>
            <a:t> </a:t>
          </a:r>
          <a:r>
            <a:rPr lang="en-CA" sz="1900" b="1" kern="1200"/>
            <a:t>a</a:t>
          </a:r>
          <a:r>
            <a:rPr lang="en-CA" sz="1900" kern="1200"/>
            <a:t> </a:t>
          </a:r>
          <a:r>
            <a:rPr lang="en-CA" sz="1900" b="1" kern="1200"/>
            <a:t>network</a:t>
          </a:r>
          <a:r>
            <a:rPr lang="en-CA" sz="1900" kern="1200"/>
            <a:t> </a:t>
          </a:r>
          <a:r>
            <a:rPr lang="en-CA" sz="1900" b="1" kern="1200"/>
            <a:t>perimeter</a:t>
          </a:r>
          <a:r>
            <a:rPr lang="en-CA" sz="1900" kern="1200"/>
            <a:t> </a:t>
          </a:r>
          <a:r>
            <a:rPr lang="en-CA" sz="1900" b="1" kern="1200"/>
            <a:t>takes</a:t>
          </a:r>
          <a:r>
            <a:rPr lang="en-CA" sz="1900" kern="1200"/>
            <a:t> </a:t>
          </a:r>
          <a:r>
            <a:rPr lang="en-CA" sz="1900" b="1" kern="1200"/>
            <a:t>on</a:t>
          </a:r>
          <a:r>
            <a:rPr lang="en-CA" sz="1900" kern="1200"/>
            <a:t> </a:t>
          </a:r>
          <a:r>
            <a:rPr lang="en-CA" sz="1900" b="1" kern="1200"/>
            <a:t>different</a:t>
          </a:r>
          <a:r>
            <a:rPr lang="en-CA" sz="1900" kern="1200"/>
            <a:t> </a:t>
          </a:r>
          <a:r>
            <a:rPr lang="en-CA" sz="1900" b="1" kern="1200"/>
            <a:t>meanings</a:t>
          </a:r>
          <a:r>
            <a:rPr lang="en-CA" sz="1900" kern="1200"/>
            <a:t> </a:t>
          </a:r>
          <a:r>
            <a:rPr lang="en-CA" sz="1900" b="1" kern="1200"/>
            <a:t>under</a:t>
          </a:r>
          <a:r>
            <a:rPr lang="en-CA" sz="1900" kern="1200"/>
            <a:t> </a:t>
          </a:r>
          <a:r>
            <a:rPr lang="en-CA" sz="1900" b="1" kern="1200"/>
            <a:t>different</a:t>
          </a:r>
          <a:r>
            <a:rPr lang="en-CA" sz="1900" kern="1200"/>
            <a:t> </a:t>
          </a:r>
          <a:r>
            <a:rPr lang="en-CA" sz="1900" b="1" kern="1200"/>
            <a:t>guises</a:t>
          </a:r>
          <a:r>
            <a:rPr lang="en-CA" sz="1900" kern="1200"/>
            <a:t> </a:t>
          </a:r>
          <a:r>
            <a:rPr lang="en-CA" sz="1900" b="1" kern="1200"/>
            <a:t>and</a:t>
          </a:r>
          <a:r>
            <a:rPr lang="en-CA" sz="1900" kern="1200"/>
            <a:t> </a:t>
          </a:r>
          <a:r>
            <a:rPr lang="en-CA" sz="1900" b="1" kern="1200"/>
            <a:t>deployment</a:t>
          </a:r>
          <a:r>
            <a:rPr lang="en-CA" sz="1900" kern="1200"/>
            <a:t> </a:t>
          </a:r>
          <a:r>
            <a:rPr lang="en-CA" sz="1900" b="1" kern="1200"/>
            <a:t>models</a:t>
          </a:r>
          <a:endParaRPr lang="en-US" sz="1900" kern="1200"/>
        </a:p>
      </dsp:txBody>
      <dsp:txXfrm>
        <a:off x="51885" y="3459189"/>
        <a:ext cx="7211430" cy="9591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D017A-105C-D84C-9CEC-D8CA01749EA5}">
      <dsp:nvSpPr>
        <dsp:cNvPr id="0" name=""/>
        <dsp:cNvSpPr/>
      </dsp:nvSpPr>
      <dsp:spPr>
        <a:xfrm>
          <a:off x="0" y="0"/>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E1632-10B6-CA44-8312-558426B2BD3E}">
      <dsp:nvSpPr>
        <dsp:cNvPr id="0" name=""/>
        <dsp:cNvSpPr/>
      </dsp:nvSpPr>
      <dsp:spPr>
        <a:xfrm>
          <a:off x="0" y="0"/>
          <a:ext cx="7315200" cy="226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kern="1200" dirty="0">
              <a:solidFill>
                <a:schemeClr val="tx1"/>
              </a:solidFill>
              <a:latin typeface="+mn-lt"/>
              <a:ea typeface="+mn-ea"/>
              <a:cs typeface="+mn-cs"/>
            </a:rPr>
            <a:t>Data at Rest focuses on information or data while stagnant or at rest (typically not in use) within systems, networks, or storage volumes</a:t>
          </a:r>
          <a:endParaRPr lang="en-US" sz="2400" kern="1200" dirty="0">
            <a:solidFill>
              <a:schemeClr val="tx1"/>
            </a:solidFill>
            <a:latin typeface="+mn-lt"/>
            <a:ea typeface="+mn-ea"/>
            <a:cs typeface="+mn-cs"/>
          </a:endParaRPr>
        </a:p>
      </dsp:txBody>
      <dsp:txXfrm>
        <a:off x="0" y="0"/>
        <a:ext cx="7315200" cy="2262353"/>
      </dsp:txXfrm>
    </dsp:sp>
    <dsp:sp modelId="{65B11B0D-FE9A-4945-8E68-A03792ED5A47}">
      <dsp:nvSpPr>
        <dsp:cNvPr id="0" name=""/>
        <dsp:cNvSpPr/>
      </dsp:nvSpPr>
      <dsp:spPr>
        <a:xfrm>
          <a:off x="0" y="2262353"/>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27F80C-F8CB-BB4D-804D-04279E6B06EB}">
      <dsp:nvSpPr>
        <dsp:cNvPr id="0" name=""/>
        <dsp:cNvSpPr/>
      </dsp:nvSpPr>
      <dsp:spPr>
        <a:xfrm>
          <a:off x="0" y="2262353"/>
          <a:ext cx="7315200" cy="226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kern="1200" dirty="0">
              <a:solidFill>
                <a:prstClr val="black"/>
              </a:solidFill>
              <a:latin typeface="Calibri" panose="020F0502020204030204"/>
              <a:ea typeface="+mn-ea"/>
              <a:cs typeface="+mn-cs"/>
            </a:rPr>
            <a:t>When data is at rest, appropriate and suitable security controls need to be applied to ensure the ongoing confidentiality and integrity of information.</a:t>
          </a:r>
          <a:endParaRPr lang="en-US" sz="2400" kern="1200" dirty="0">
            <a:solidFill>
              <a:prstClr val="black"/>
            </a:solidFill>
            <a:latin typeface="Calibri" panose="020F0502020204030204"/>
            <a:ea typeface="+mn-ea"/>
            <a:cs typeface="+mn-cs"/>
          </a:endParaRPr>
        </a:p>
      </dsp:txBody>
      <dsp:txXfrm>
        <a:off x="0" y="2262353"/>
        <a:ext cx="7315200" cy="22623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E0DDB-3123-C243-8ADD-9E2918CF75DC}">
      <dsp:nvSpPr>
        <dsp:cNvPr id="0" name=""/>
        <dsp:cNvSpPr/>
      </dsp:nvSpPr>
      <dsp:spPr>
        <a:xfrm>
          <a:off x="0" y="0"/>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B7490-810A-C84B-B66E-66D921465B2E}">
      <dsp:nvSpPr>
        <dsp:cNvPr id="0" name=""/>
        <dsp:cNvSpPr/>
      </dsp:nvSpPr>
      <dsp:spPr>
        <a:xfrm>
          <a:off x="0" y="0"/>
          <a:ext cx="7315200" cy="226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kern="1200" dirty="0">
              <a:solidFill>
                <a:prstClr val="black"/>
              </a:solidFill>
              <a:latin typeface="Calibri" panose="020F0502020204030204"/>
              <a:ea typeface="+mn-ea"/>
              <a:cs typeface="+mn-cs"/>
            </a:rPr>
            <a:t>Key Management should be separated from the provider hosting the data, and the data owner should be positioned to make decisions.</a:t>
          </a:r>
          <a:endParaRPr lang="en-US" sz="2400" kern="1200" dirty="0">
            <a:solidFill>
              <a:prstClr val="black"/>
            </a:solidFill>
            <a:latin typeface="Calibri" panose="020F0502020204030204"/>
            <a:ea typeface="+mn-ea"/>
            <a:cs typeface="+mn-cs"/>
          </a:endParaRPr>
        </a:p>
      </dsp:txBody>
      <dsp:txXfrm>
        <a:off x="0" y="0"/>
        <a:ext cx="7315200" cy="2262353"/>
      </dsp:txXfrm>
    </dsp:sp>
    <dsp:sp modelId="{88B9E87D-78A6-EF44-93CC-A4D5685CBEDB}">
      <dsp:nvSpPr>
        <dsp:cNvPr id="0" name=""/>
        <dsp:cNvSpPr/>
      </dsp:nvSpPr>
      <dsp:spPr>
        <a:xfrm>
          <a:off x="0" y="2262353"/>
          <a:ext cx="73152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D3434E-260D-6C49-80D2-D39BA7754F95}">
      <dsp:nvSpPr>
        <dsp:cNvPr id="0" name=""/>
        <dsp:cNvSpPr/>
      </dsp:nvSpPr>
      <dsp:spPr>
        <a:xfrm>
          <a:off x="0" y="2262353"/>
          <a:ext cx="7315200" cy="226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kern="1200" dirty="0">
              <a:solidFill>
                <a:prstClr val="black"/>
              </a:solidFill>
              <a:latin typeface="Calibri" panose="020F0502020204030204"/>
              <a:ea typeface="+mn-ea"/>
              <a:cs typeface="+mn-cs"/>
            </a:rPr>
            <a:t>Remove the dependency or assumption that the cloud provider is handing the encryption process and controls correctly.</a:t>
          </a:r>
          <a:endParaRPr lang="en-US" sz="2400" kern="1200" dirty="0">
            <a:solidFill>
              <a:prstClr val="black"/>
            </a:solidFill>
            <a:latin typeface="Calibri" panose="020F0502020204030204"/>
            <a:ea typeface="+mn-ea"/>
            <a:cs typeface="+mn-cs"/>
          </a:endParaRPr>
        </a:p>
      </dsp:txBody>
      <dsp:txXfrm>
        <a:off x="0" y="2262353"/>
        <a:ext cx="7315200" cy="22623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85251-0DDB-452E-9413-1E1822F3E607}">
      <dsp:nvSpPr>
        <dsp:cNvPr id="0" name=""/>
        <dsp:cNvSpPr/>
      </dsp:nvSpPr>
      <dsp:spPr>
        <a:xfrm>
          <a:off x="212335"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604A99-4A6B-48E6-996F-4CE7CC9573E7}">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D27692-6C9A-4BF0-B371-D46034B089AC}">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CA" sz="2400" b="0" kern="1200" cap="none" spc="0" dirty="0">
              <a:ln w="0"/>
              <a:solidFill>
                <a:schemeClr val="tx1"/>
              </a:solidFill>
              <a:effectLst>
                <a:outerShdw blurRad="38100" dist="19050" dir="2700000" algn="tl" rotWithShape="0">
                  <a:schemeClr val="dk1">
                    <a:alpha val="40000"/>
                  </a:schemeClr>
                </a:outerShdw>
              </a:effectLst>
            </a:rPr>
            <a:t>Common Threats</a:t>
          </a:r>
          <a:endParaRPr lang="en-US" sz="2400" b="0" kern="1200" cap="none" spc="0" dirty="0">
            <a:ln w="0"/>
            <a:solidFill>
              <a:schemeClr val="tx1"/>
            </a:solidFill>
            <a:effectLst>
              <a:outerShdw blurRad="38100" dist="19050" dir="2700000" algn="tl" rotWithShape="0">
                <a:schemeClr val="dk1">
                  <a:alpha val="40000"/>
                </a:schemeClr>
              </a:outerShdw>
            </a:effectLst>
          </a:endParaRPr>
        </a:p>
      </dsp:txBody>
      <dsp:txXfrm>
        <a:off x="1834517" y="1507711"/>
        <a:ext cx="3148942" cy="1335915"/>
      </dsp:txXfrm>
    </dsp:sp>
    <dsp:sp modelId="{4795E55D-8003-4736-9DCB-3CA75A340F96}">
      <dsp:nvSpPr>
        <dsp:cNvPr id="0" name=""/>
        <dsp:cNvSpPr/>
      </dsp:nvSpPr>
      <dsp:spPr>
        <a:xfrm>
          <a:off x="5532139"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1B2D71-1610-485D-84BC-4626F91D3FAA}">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061524-7C9A-44CB-ACD1-AAA6CEA31167}">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CA" sz="2400" b="0" kern="1200" cap="none" spc="0" dirty="0">
              <a:ln w="0"/>
              <a:solidFill>
                <a:schemeClr val="tx1"/>
              </a:solidFill>
              <a:effectLst>
                <a:outerShdw blurRad="38100" dist="19050" dir="2700000" algn="tl" rotWithShape="0">
                  <a:schemeClr val="dk1">
                    <a:alpha val="40000"/>
                  </a:schemeClr>
                </a:outerShdw>
              </a:effectLst>
            </a:rPr>
            <a:t>Security Considerations for Different Cloud Categories.</a:t>
          </a:r>
          <a:endParaRPr lang="en-US" sz="2400" b="0" kern="1200" cap="none" spc="0" dirty="0">
            <a:ln w="0"/>
            <a:solidFill>
              <a:schemeClr val="tx1"/>
            </a:solidFill>
            <a:effectLst>
              <a:outerShdw blurRad="38100" dist="19050" dir="2700000" algn="tl" rotWithShape="0">
                <a:schemeClr val="dk1">
                  <a:alpha val="40000"/>
                </a:schemeClr>
              </a:outerShdw>
            </a:effectLst>
          </a:endParaRPr>
        </a:p>
      </dsp:txBody>
      <dsp:txXfrm>
        <a:off x="7154322" y="1507711"/>
        <a:ext cx="3148942" cy="13359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F631A-AB6F-4BD7-8342-024ACBE247F3}">
      <dsp:nvSpPr>
        <dsp:cNvPr id="0" name=""/>
        <dsp:cNvSpPr/>
      </dsp:nvSpPr>
      <dsp:spPr>
        <a:xfrm>
          <a:off x="10493" y="44656"/>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93643-F4EF-4911-9038-DA8486D4318F}">
      <dsp:nvSpPr>
        <dsp:cNvPr id="0" name=""/>
        <dsp:cNvSpPr/>
      </dsp:nvSpPr>
      <dsp:spPr>
        <a:xfrm>
          <a:off x="213283" y="247446"/>
          <a:ext cx="560085" cy="560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5695C-8786-46DD-8FC1-4AD7BF55C92F}">
      <dsp:nvSpPr>
        <dsp:cNvPr id="0" name=""/>
        <dsp:cNvSpPr/>
      </dsp:nvSpPr>
      <dsp:spPr>
        <a:xfrm>
          <a:off x="1183086" y="44656"/>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dirty="0"/>
            <a:t>Virtual</a:t>
          </a:r>
          <a:r>
            <a:rPr lang="en-CA" sz="2300" kern="1200" dirty="0"/>
            <a:t> </a:t>
          </a:r>
          <a:r>
            <a:rPr lang="en-CA" sz="2300" b="1" kern="1200" dirty="0"/>
            <a:t>Machine</a:t>
          </a:r>
          <a:r>
            <a:rPr lang="en-CA" sz="2300" kern="1200" dirty="0"/>
            <a:t> </a:t>
          </a:r>
          <a:r>
            <a:rPr lang="en-CA" sz="2300" b="1" kern="1200" dirty="0"/>
            <a:t>Attacks</a:t>
          </a:r>
          <a:endParaRPr lang="en-US" sz="2300" kern="1200" dirty="0"/>
        </a:p>
      </dsp:txBody>
      <dsp:txXfrm>
        <a:off x="1183086" y="44656"/>
        <a:ext cx="2276207" cy="965664"/>
      </dsp:txXfrm>
    </dsp:sp>
    <dsp:sp modelId="{AE4DE50E-5AF4-4250-828A-CCA3E101C7C1}">
      <dsp:nvSpPr>
        <dsp:cNvPr id="0" name=""/>
        <dsp:cNvSpPr/>
      </dsp:nvSpPr>
      <dsp:spPr>
        <a:xfrm>
          <a:off x="3855906" y="44656"/>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A26D2-3120-45FF-8F26-DE19FE9A6168}">
      <dsp:nvSpPr>
        <dsp:cNvPr id="0" name=""/>
        <dsp:cNvSpPr/>
      </dsp:nvSpPr>
      <dsp:spPr>
        <a:xfrm>
          <a:off x="4058695" y="247446"/>
          <a:ext cx="560085" cy="560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C54C1-0CCA-40FB-A4A9-98CF77A07170}">
      <dsp:nvSpPr>
        <dsp:cNvPr id="0" name=""/>
        <dsp:cNvSpPr/>
      </dsp:nvSpPr>
      <dsp:spPr>
        <a:xfrm>
          <a:off x="5028498" y="44656"/>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dirty="0"/>
            <a:t>Virtual</a:t>
          </a:r>
          <a:r>
            <a:rPr lang="en-CA" sz="2300" kern="1200" dirty="0"/>
            <a:t> </a:t>
          </a:r>
          <a:r>
            <a:rPr lang="en-CA" sz="2300" b="1" kern="1200" dirty="0"/>
            <a:t>Network</a:t>
          </a:r>
          <a:endParaRPr lang="en-US" sz="2300" kern="1200" dirty="0"/>
        </a:p>
      </dsp:txBody>
      <dsp:txXfrm>
        <a:off x="5028498" y="44656"/>
        <a:ext cx="2276207" cy="965664"/>
      </dsp:txXfrm>
    </dsp:sp>
    <dsp:sp modelId="{1B05A584-E479-4CB5-9415-527437909AA5}">
      <dsp:nvSpPr>
        <dsp:cNvPr id="0" name=""/>
        <dsp:cNvSpPr/>
      </dsp:nvSpPr>
      <dsp:spPr>
        <a:xfrm>
          <a:off x="10493" y="1779521"/>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711648-C5C2-4D04-ADB0-65AA2EB8E720}">
      <dsp:nvSpPr>
        <dsp:cNvPr id="0" name=""/>
        <dsp:cNvSpPr/>
      </dsp:nvSpPr>
      <dsp:spPr>
        <a:xfrm>
          <a:off x="213283" y="1982310"/>
          <a:ext cx="560085" cy="560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A70F2A-A5D7-4C2F-B1B1-7F431E2AA114}">
      <dsp:nvSpPr>
        <dsp:cNvPr id="0" name=""/>
        <dsp:cNvSpPr/>
      </dsp:nvSpPr>
      <dsp:spPr>
        <a:xfrm>
          <a:off x="1183086" y="1779521"/>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dirty="0"/>
            <a:t>Hypervisor</a:t>
          </a:r>
          <a:r>
            <a:rPr lang="en-CA" sz="2300" kern="1200" dirty="0"/>
            <a:t> </a:t>
          </a:r>
          <a:r>
            <a:rPr lang="en-CA" sz="2300" b="1" kern="1200" dirty="0"/>
            <a:t>Attacks</a:t>
          </a:r>
          <a:r>
            <a:rPr lang="en-CA" sz="2300" kern="1200" dirty="0"/>
            <a:t> </a:t>
          </a:r>
          <a:r>
            <a:rPr lang="en-CA" sz="2300" b="1" kern="1200" dirty="0"/>
            <a:t>-</a:t>
          </a:r>
          <a:r>
            <a:rPr lang="en-CA" sz="2300" b="1" kern="1200" dirty="0" err="1"/>
            <a:t>Hyperjackig</a:t>
          </a:r>
          <a:endParaRPr lang="en-US" sz="2300" kern="1200" dirty="0"/>
        </a:p>
      </dsp:txBody>
      <dsp:txXfrm>
        <a:off x="1183086" y="1779521"/>
        <a:ext cx="2276207" cy="965664"/>
      </dsp:txXfrm>
    </dsp:sp>
    <dsp:sp modelId="{5FE34A81-9A8D-40F3-A7BC-A11E8FB23E98}">
      <dsp:nvSpPr>
        <dsp:cNvPr id="0" name=""/>
        <dsp:cNvSpPr/>
      </dsp:nvSpPr>
      <dsp:spPr>
        <a:xfrm>
          <a:off x="3855906" y="1779521"/>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39B49-82D3-4AE3-AA25-574B4EB1A47D}">
      <dsp:nvSpPr>
        <dsp:cNvPr id="0" name=""/>
        <dsp:cNvSpPr/>
      </dsp:nvSpPr>
      <dsp:spPr>
        <a:xfrm>
          <a:off x="4058695" y="1982310"/>
          <a:ext cx="560085" cy="5600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559988-C24C-42DF-9940-F1A4DC7FF50C}">
      <dsp:nvSpPr>
        <dsp:cNvPr id="0" name=""/>
        <dsp:cNvSpPr/>
      </dsp:nvSpPr>
      <dsp:spPr>
        <a:xfrm>
          <a:off x="5028498" y="1779521"/>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a:t>vSwtich</a:t>
          </a:r>
          <a:r>
            <a:rPr lang="en-CA" sz="2300" kern="1200"/>
            <a:t> </a:t>
          </a:r>
          <a:r>
            <a:rPr lang="en-CA" sz="2300" b="1" kern="1200"/>
            <a:t>Attacks</a:t>
          </a:r>
          <a:endParaRPr lang="en-US" sz="2300" kern="1200"/>
        </a:p>
      </dsp:txBody>
      <dsp:txXfrm>
        <a:off x="5028498" y="1779521"/>
        <a:ext cx="2276207" cy="965664"/>
      </dsp:txXfrm>
    </dsp:sp>
    <dsp:sp modelId="{EFBE7898-DDA8-4D21-8570-2BC31F4A0CF1}">
      <dsp:nvSpPr>
        <dsp:cNvPr id="0" name=""/>
        <dsp:cNvSpPr/>
      </dsp:nvSpPr>
      <dsp:spPr>
        <a:xfrm>
          <a:off x="10493" y="3514385"/>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C3B51-B9BB-44B7-BF24-1AE5BF021B02}">
      <dsp:nvSpPr>
        <dsp:cNvPr id="0" name=""/>
        <dsp:cNvSpPr/>
      </dsp:nvSpPr>
      <dsp:spPr>
        <a:xfrm>
          <a:off x="213283" y="3717174"/>
          <a:ext cx="560085" cy="5600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8F056-B438-4FA0-B478-6783DFF40327}">
      <dsp:nvSpPr>
        <dsp:cNvPr id="0" name=""/>
        <dsp:cNvSpPr/>
      </dsp:nvSpPr>
      <dsp:spPr>
        <a:xfrm>
          <a:off x="1183086" y="3514385"/>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a:t>Denial-of-Service</a:t>
          </a:r>
          <a:r>
            <a:rPr lang="en-CA" sz="2300" kern="1200"/>
            <a:t> </a:t>
          </a:r>
          <a:r>
            <a:rPr lang="en-CA" sz="2300" b="1" kern="1200"/>
            <a:t>(DoS)</a:t>
          </a:r>
          <a:r>
            <a:rPr lang="en-CA" sz="2300" kern="1200"/>
            <a:t> </a:t>
          </a:r>
          <a:r>
            <a:rPr lang="en-CA" sz="2300" b="1" kern="1200"/>
            <a:t>Attacks</a:t>
          </a:r>
          <a:endParaRPr lang="en-US" sz="2300" kern="1200"/>
        </a:p>
      </dsp:txBody>
      <dsp:txXfrm>
        <a:off x="1183086" y="3514385"/>
        <a:ext cx="2276207" cy="965664"/>
      </dsp:txXfrm>
    </dsp:sp>
    <dsp:sp modelId="{FF1B8952-D624-45F2-B01B-A6B40746E785}">
      <dsp:nvSpPr>
        <dsp:cNvPr id="0" name=""/>
        <dsp:cNvSpPr/>
      </dsp:nvSpPr>
      <dsp:spPr>
        <a:xfrm>
          <a:off x="3855906" y="3514385"/>
          <a:ext cx="965664" cy="9656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DFE89-FAC1-4F36-A469-4CED9F1CD920}">
      <dsp:nvSpPr>
        <dsp:cNvPr id="0" name=""/>
        <dsp:cNvSpPr/>
      </dsp:nvSpPr>
      <dsp:spPr>
        <a:xfrm>
          <a:off x="4058695" y="3717174"/>
          <a:ext cx="560085" cy="56008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D1E7E-A552-4060-9317-9B771DC37C0A}">
      <dsp:nvSpPr>
        <dsp:cNvPr id="0" name=""/>
        <dsp:cNvSpPr/>
      </dsp:nvSpPr>
      <dsp:spPr>
        <a:xfrm>
          <a:off x="5028498" y="3514385"/>
          <a:ext cx="2276207" cy="965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a:t>Co-location</a:t>
          </a:r>
          <a:endParaRPr lang="en-US" sz="2300" kern="1200"/>
        </a:p>
      </dsp:txBody>
      <dsp:txXfrm>
        <a:off x="5028498" y="3514385"/>
        <a:ext cx="2276207" cy="9656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FD9EF-6AA1-2D4E-AD5B-CBEA857DAEAD}">
      <dsp:nvSpPr>
        <dsp:cNvPr id="0" name=""/>
        <dsp:cNvSpPr/>
      </dsp:nvSpPr>
      <dsp:spPr>
        <a:xfrm>
          <a:off x="0" y="554"/>
          <a:ext cx="7315200" cy="10725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CA" sz="2700" b="1" kern="1200"/>
            <a:t>System/Resource</a:t>
          </a:r>
          <a:r>
            <a:rPr lang="en-CA" sz="2700" kern="1200"/>
            <a:t> </a:t>
          </a:r>
          <a:r>
            <a:rPr lang="en-CA" sz="2700" b="1" kern="1200"/>
            <a:t>Isolation</a:t>
          </a:r>
          <a:endParaRPr lang="en-US" sz="2700" kern="1200"/>
        </a:p>
      </dsp:txBody>
      <dsp:txXfrm>
        <a:off x="52359" y="52913"/>
        <a:ext cx="7210482" cy="967861"/>
      </dsp:txXfrm>
    </dsp:sp>
    <dsp:sp modelId="{6CF3C8F3-AC14-8F48-81CF-2021F935B499}">
      <dsp:nvSpPr>
        <dsp:cNvPr id="0" name=""/>
        <dsp:cNvSpPr/>
      </dsp:nvSpPr>
      <dsp:spPr>
        <a:xfrm>
          <a:off x="0" y="1150893"/>
          <a:ext cx="7315200" cy="107257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CA" sz="2700" b="1" kern="1200"/>
            <a:t>User</a:t>
          </a:r>
          <a:r>
            <a:rPr lang="en-CA" sz="2700" kern="1200"/>
            <a:t> </a:t>
          </a:r>
          <a:r>
            <a:rPr lang="en-CA" sz="2700" b="1" kern="1200"/>
            <a:t>Level</a:t>
          </a:r>
          <a:r>
            <a:rPr lang="en-CA" sz="2700" kern="1200"/>
            <a:t> </a:t>
          </a:r>
          <a:r>
            <a:rPr lang="en-CA" sz="2700" b="1" kern="1200"/>
            <a:t>Permissions</a:t>
          </a:r>
          <a:endParaRPr lang="en-US" sz="2700" kern="1200"/>
        </a:p>
      </dsp:txBody>
      <dsp:txXfrm>
        <a:off x="52359" y="1203252"/>
        <a:ext cx="7210482" cy="967861"/>
      </dsp:txXfrm>
    </dsp:sp>
    <dsp:sp modelId="{FF962741-2801-CC48-B02D-9276A35DB898}">
      <dsp:nvSpPr>
        <dsp:cNvPr id="0" name=""/>
        <dsp:cNvSpPr/>
      </dsp:nvSpPr>
      <dsp:spPr>
        <a:xfrm>
          <a:off x="0" y="2301233"/>
          <a:ext cx="7315200" cy="107257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CA" sz="2700" b="1" kern="1200"/>
            <a:t>User</a:t>
          </a:r>
          <a:r>
            <a:rPr lang="en-CA" sz="2700" kern="1200"/>
            <a:t> </a:t>
          </a:r>
          <a:r>
            <a:rPr lang="en-CA" sz="2700" b="1" kern="1200"/>
            <a:t>Access</a:t>
          </a:r>
          <a:r>
            <a:rPr lang="en-CA" sz="2700" kern="1200"/>
            <a:t> </a:t>
          </a:r>
          <a:r>
            <a:rPr lang="en-CA" sz="2700" b="1" kern="1200"/>
            <a:t>Management</a:t>
          </a:r>
          <a:endParaRPr lang="en-US" sz="2700" kern="1200"/>
        </a:p>
      </dsp:txBody>
      <dsp:txXfrm>
        <a:off x="52359" y="2353592"/>
        <a:ext cx="7210482" cy="967861"/>
      </dsp:txXfrm>
    </dsp:sp>
    <dsp:sp modelId="{B9153399-4CE9-084C-97ED-7B019064CA9F}">
      <dsp:nvSpPr>
        <dsp:cNvPr id="0" name=""/>
        <dsp:cNvSpPr/>
      </dsp:nvSpPr>
      <dsp:spPr>
        <a:xfrm>
          <a:off x="0" y="3451572"/>
          <a:ext cx="7315200" cy="10725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CA" sz="2700" b="1" kern="1200"/>
            <a:t>Protection</a:t>
          </a:r>
          <a:r>
            <a:rPr lang="en-CA" sz="2700" kern="1200"/>
            <a:t> </a:t>
          </a:r>
          <a:r>
            <a:rPr lang="en-CA" sz="2700" b="1" kern="1200"/>
            <a:t>Against</a:t>
          </a:r>
          <a:r>
            <a:rPr lang="en-CA" sz="2700" kern="1200"/>
            <a:t> </a:t>
          </a:r>
          <a:r>
            <a:rPr lang="en-CA" sz="2700" b="1" kern="1200"/>
            <a:t>(Malware</a:t>
          </a:r>
          <a:r>
            <a:rPr lang="en-CA" sz="2700" kern="1200"/>
            <a:t> </a:t>
          </a:r>
          <a:r>
            <a:rPr lang="en-CA" sz="2700" b="1" kern="1200"/>
            <a:t>/</a:t>
          </a:r>
          <a:r>
            <a:rPr lang="en-CA" sz="2700" kern="1200"/>
            <a:t> </a:t>
          </a:r>
          <a:r>
            <a:rPr lang="en-CA" sz="2700" b="1" kern="1200"/>
            <a:t>Backdoors</a:t>
          </a:r>
          <a:r>
            <a:rPr lang="en-CA" sz="2700" kern="1200"/>
            <a:t> </a:t>
          </a:r>
          <a:r>
            <a:rPr lang="en-CA" sz="2700" b="1" kern="1200"/>
            <a:t>/</a:t>
          </a:r>
          <a:r>
            <a:rPr lang="en-CA" sz="2700" kern="1200"/>
            <a:t> </a:t>
          </a:r>
          <a:r>
            <a:rPr lang="en-CA" sz="2700" b="1" kern="1200"/>
            <a:t>Trojans)</a:t>
          </a:r>
          <a:endParaRPr lang="en-US" sz="2700" kern="1200"/>
        </a:p>
      </dsp:txBody>
      <dsp:txXfrm>
        <a:off x="52359" y="3503931"/>
        <a:ext cx="7210482" cy="967861"/>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49DA-087A-0F49-8A56-2FA70E4F77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C58C6C-3A4A-C74C-9F62-3B17CA32D2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FBDAEB-C645-204C-897D-02B179E916E5}"/>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5" name="Footer Placeholder 4">
            <a:extLst>
              <a:ext uri="{FF2B5EF4-FFF2-40B4-BE49-F238E27FC236}">
                <a16:creationId xmlns:a16="http://schemas.microsoft.com/office/drawing/2014/main" id="{90D43DE8-33E9-3B4A-88AB-039D27BE8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AC7447-CDC7-8F4E-9125-C7200C8AA6A9}"/>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747675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7DE7-1BB7-BA4A-A664-65E75E3D96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6E83F-78C4-E941-AF0F-76D3B92E52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4C7A5-012B-8142-BF45-14EB5C04A83F}"/>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5" name="Footer Placeholder 4">
            <a:extLst>
              <a:ext uri="{FF2B5EF4-FFF2-40B4-BE49-F238E27FC236}">
                <a16:creationId xmlns:a16="http://schemas.microsoft.com/office/drawing/2014/main" id="{E79D3913-A395-0646-B0CB-C311DF294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91674-12C5-3E48-B95F-0F42FF22138D}"/>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2048234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2066BF-677E-3C4D-AC8F-CB5A73188F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D78C3D-213C-114F-9B8A-DA3D04A2E7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D0A3C-CBB0-EB49-B6E5-6DC225F3826F}"/>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5" name="Footer Placeholder 4">
            <a:extLst>
              <a:ext uri="{FF2B5EF4-FFF2-40B4-BE49-F238E27FC236}">
                <a16:creationId xmlns:a16="http://schemas.microsoft.com/office/drawing/2014/main" id="{ABD554C5-EC0F-B441-9350-D72542015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54E0B-98A1-2749-B475-50B8642635C4}"/>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1008157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FB77-10E6-1A42-81A9-BB3B87D49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6BBE6-D297-C04E-8154-07E2201B74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E6103-6648-ED41-89D0-5B3F7BA8BA97}"/>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5" name="Footer Placeholder 4">
            <a:extLst>
              <a:ext uri="{FF2B5EF4-FFF2-40B4-BE49-F238E27FC236}">
                <a16:creationId xmlns:a16="http://schemas.microsoft.com/office/drawing/2014/main" id="{6C3F4EE7-481F-8343-9E54-2B8D32F5D2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BBEC23-AB0C-2E43-AEC9-9C8ECAB64AA1}"/>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3081990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1EF7D-81EC-FC4A-917D-734BB5D5EC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F585CD-EDE5-AC44-895C-FD265D4C59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56FD27-92C7-C546-B298-CD123AC902E0}"/>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5" name="Footer Placeholder 4">
            <a:extLst>
              <a:ext uri="{FF2B5EF4-FFF2-40B4-BE49-F238E27FC236}">
                <a16:creationId xmlns:a16="http://schemas.microsoft.com/office/drawing/2014/main" id="{0F147927-8A73-A94F-870B-7798EB0EA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49E64-9E44-0949-A32D-685A8D36F5AC}"/>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11926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5DEF-7F7B-2545-A226-95BD152102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22EAFC-70C4-7B48-ABF3-1DA563B896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0A65CC-A378-A940-A54B-4C5BFF7E7E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99A6E2-4129-C442-B17D-714AFB6DCB64}"/>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6" name="Footer Placeholder 5">
            <a:extLst>
              <a:ext uri="{FF2B5EF4-FFF2-40B4-BE49-F238E27FC236}">
                <a16:creationId xmlns:a16="http://schemas.microsoft.com/office/drawing/2014/main" id="{FDDEEC98-127E-EF45-B69C-F14DA6AFCD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57150-1170-FE49-BC04-F68AEF85D218}"/>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2631142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0AACE-F918-4648-9686-829B53AEE5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B1D1CF-2C6D-AE4C-9141-DED34D0673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51C247-0415-C94F-888F-3ABCA3B735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889570-8CF0-9F45-B229-D45E80AC7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71916B-44D5-A947-9447-C38D89FC13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B2F991-2D5B-3343-8213-59928FCD720E}"/>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8" name="Footer Placeholder 7">
            <a:extLst>
              <a:ext uri="{FF2B5EF4-FFF2-40B4-BE49-F238E27FC236}">
                <a16:creationId xmlns:a16="http://schemas.microsoft.com/office/drawing/2014/main" id="{54E7591E-259E-B04F-8375-0C1539006C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44246C-B163-4744-982C-49A94D50D97F}"/>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908626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A46A-1823-FF47-8983-339AB38CEC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ABEE31-C7BD-AF46-AA41-0CB3E2DE24F4}"/>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4" name="Footer Placeholder 3">
            <a:extLst>
              <a:ext uri="{FF2B5EF4-FFF2-40B4-BE49-F238E27FC236}">
                <a16:creationId xmlns:a16="http://schemas.microsoft.com/office/drawing/2014/main" id="{19882ABE-F90A-F64B-8B7F-0C78420D1D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AB208F-35B0-3646-AF1B-FB4772533B8C}"/>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348886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079B5D-92F2-F94D-BE0F-A1AFCBDCB175}"/>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3" name="Footer Placeholder 2">
            <a:extLst>
              <a:ext uri="{FF2B5EF4-FFF2-40B4-BE49-F238E27FC236}">
                <a16:creationId xmlns:a16="http://schemas.microsoft.com/office/drawing/2014/main" id="{E773E13A-30B0-6F41-80F2-E734CAEF57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8134C2-85A3-3543-B536-DE2D6E79E4D6}"/>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2420040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DC32-3545-C049-8562-D1ED53895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87F759-FEB8-C04C-ABEA-F3AEBA7A1D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C8116D-0CAD-8A43-AD3D-16896B76DF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FD9D6-ED58-A342-8D2E-C382B39A05C2}"/>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6" name="Footer Placeholder 5">
            <a:extLst>
              <a:ext uri="{FF2B5EF4-FFF2-40B4-BE49-F238E27FC236}">
                <a16:creationId xmlns:a16="http://schemas.microsoft.com/office/drawing/2014/main" id="{97A04863-E7D2-2D4B-AB78-BAEBDB3AA9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007069-0B2B-A648-AA73-B19F1537FAC9}"/>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2776517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0315C-1A7A-8E4C-B9C9-52B8A3CF5B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7AEBC9-E01C-8A4C-ADFD-F574692C1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596C46-0BBB-BE4B-A2FA-BC200BFF1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5A7BAC-9C4F-BC43-8FF0-3AA4AD8ABAD0}"/>
              </a:ext>
            </a:extLst>
          </p:cNvPr>
          <p:cNvSpPr>
            <a:spLocks noGrp="1"/>
          </p:cNvSpPr>
          <p:nvPr>
            <p:ph type="dt" sz="half" idx="10"/>
          </p:nvPr>
        </p:nvSpPr>
        <p:spPr/>
        <p:txBody>
          <a:bodyPr/>
          <a:lstStyle/>
          <a:p>
            <a:fld id="{4837A0A2-65E0-404D-9DFA-D9DD5A95C7FB}" type="datetimeFigureOut">
              <a:rPr lang="en-US" smtClean="0"/>
              <a:t>6/5/2022</a:t>
            </a:fld>
            <a:endParaRPr lang="en-US"/>
          </a:p>
        </p:txBody>
      </p:sp>
      <p:sp>
        <p:nvSpPr>
          <p:cNvPr id="6" name="Footer Placeholder 5">
            <a:extLst>
              <a:ext uri="{FF2B5EF4-FFF2-40B4-BE49-F238E27FC236}">
                <a16:creationId xmlns:a16="http://schemas.microsoft.com/office/drawing/2014/main" id="{A886FF38-3AA1-C046-85C1-B34C73996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35464C-5F3F-654A-BBFF-B392DF329EFD}"/>
              </a:ext>
            </a:extLst>
          </p:cNvPr>
          <p:cNvSpPr>
            <a:spLocks noGrp="1"/>
          </p:cNvSpPr>
          <p:nvPr>
            <p:ph type="sldNum" sz="quarter" idx="12"/>
          </p:nvPr>
        </p:nvSpPr>
        <p:spPr/>
        <p:txBody>
          <a:bodyPr/>
          <a:lstStyle/>
          <a:p>
            <a:fld id="{63D4D33F-F560-C347-86DA-8E697F46863F}" type="slidenum">
              <a:rPr lang="en-US" smtClean="0"/>
              <a:t>‹#›</a:t>
            </a:fld>
            <a:endParaRPr lang="en-US"/>
          </a:p>
        </p:txBody>
      </p:sp>
    </p:spTree>
    <p:extLst>
      <p:ext uri="{BB962C8B-B14F-4D97-AF65-F5344CB8AC3E}">
        <p14:creationId xmlns:p14="http://schemas.microsoft.com/office/powerpoint/2010/main" val="2418822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D92AC8-ADA7-9645-A513-D4395E40D1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EE4A8C-6413-F64E-8796-260797A810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DFCF3-2CD1-2A46-BAEB-40CEEF7067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7A0A2-65E0-404D-9DFA-D9DD5A95C7FB}" type="datetimeFigureOut">
              <a:rPr lang="en-US" smtClean="0"/>
              <a:t>6/5/2022</a:t>
            </a:fld>
            <a:endParaRPr lang="en-US"/>
          </a:p>
        </p:txBody>
      </p:sp>
      <p:sp>
        <p:nvSpPr>
          <p:cNvPr id="5" name="Footer Placeholder 4">
            <a:extLst>
              <a:ext uri="{FF2B5EF4-FFF2-40B4-BE49-F238E27FC236}">
                <a16:creationId xmlns:a16="http://schemas.microsoft.com/office/drawing/2014/main" id="{AD2230C3-477E-E948-ADCF-0B48559942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521F3F-A662-E040-98B9-F81BD9B651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D4D33F-F560-C347-86DA-8E697F46863F}" type="slidenum">
              <a:rPr lang="en-US" smtClean="0"/>
              <a:t>‹#›</a:t>
            </a:fld>
            <a:endParaRPr lang="en-US"/>
          </a:p>
        </p:txBody>
      </p:sp>
    </p:spTree>
    <p:extLst>
      <p:ext uri="{BB962C8B-B14F-4D97-AF65-F5344CB8AC3E}">
        <p14:creationId xmlns:p14="http://schemas.microsoft.com/office/powerpoint/2010/main" val="4185245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blog.aspiresys.com/product-engineering/saascloud/how-safe-is-your-data-in-cloud/" TargetMode="Externa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5.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1.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6BCA-0D52-4046-8136-7BBBCE107A2F}"/>
              </a:ext>
            </a:extLst>
          </p:cNvPr>
          <p:cNvSpPr>
            <a:spLocks noGrp="1"/>
          </p:cNvSpPr>
          <p:nvPr>
            <p:ph type="ctrTitle"/>
          </p:nvPr>
        </p:nvSpPr>
        <p:spPr>
          <a:xfrm>
            <a:off x="433136" y="5091762"/>
            <a:ext cx="7834193" cy="1264588"/>
          </a:xfrm>
        </p:spPr>
        <p:txBody>
          <a:bodyPr anchor="ctr">
            <a:normAutofit/>
          </a:bodyPr>
          <a:lstStyle/>
          <a:p>
            <a:pPr algn="l"/>
            <a:r>
              <a:rPr lang="en-US" sz="3600" dirty="0"/>
              <a:t>Data Center Security Fundamental</a:t>
            </a:r>
            <a:endParaRPr lang="en-US" sz="2400" dirty="0"/>
          </a:p>
        </p:txBody>
      </p:sp>
      <p:pic>
        <p:nvPicPr>
          <p:cNvPr id="12" name="Picture 11">
            <a:extLst>
              <a:ext uri="{FF2B5EF4-FFF2-40B4-BE49-F238E27FC236}">
                <a16:creationId xmlns:a16="http://schemas.microsoft.com/office/drawing/2014/main" id="{8C81EBA6-C4A9-5149-A9D2-EE70EC9D8F27}"/>
              </a:ext>
            </a:extLst>
          </p:cNvPr>
          <p:cNvPicPr>
            <a:picLocks noChangeAspect="1"/>
          </p:cNvPicPr>
          <p:nvPr/>
        </p:nvPicPr>
        <p:blipFill rotWithShape="1">
          <a:blip r:embed="rId2"/>
          <a:srcRect t="12176" b="19643"/>
          <a:stretch/>
        </p:blipFill>
        <p:spPr>
          <a:xfrm>
            <a:off x="0" y="0"/>
            <a:ext cx="12192000" cy="4571990"/>
          </a:xfrm>
          <a:prstGeom prst="rect">
            <a:avLst/>
          </a:prstGeom>
        </p:spPr>
      </p:pic>
      <p:cxnSp>
        <p:nvCxnSpPr>
          <p:cNvPr id="17" name="Straight Connector 16">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9095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4CAC36-1E90-BB42-BD8E-4DED5763A9F8}"/>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style>
          <a:lnRef idx="0">
            <a:schemeClr val="dk1"/>
          </a:lnRef>
          <a:fillRef idx="3">
            <a:schemeClr val="dk1"/>
          </a:fillRef>
          <a:effectRef idx="3">
            <a:schemeClr val="dk1"/>
          </a:effectRef>
          <a:fontRef idx="minor">
            <a:schemeClr val="lt1"/>
          </a:fontRef>
        </p:style>
        <p:txBody>
          <a:bodyPr anchor="ctr">
            <a:normAutofit/>
          </a:bodyPr>
          <a:lstStyle/>
          <a:p>
            <a:pPr algn="ctr"/>
            <a:r>
              <a:rPr lang="en-CA" sz="2600" b="1">
                <a:solidFill>
                  <a:srgbClr val="FFFFFF"/>
                </a:solidFill>
              </a:rPr>
              <a:t>Data</a:t>
            </a:r>
            <a:r>
              <a:rPr lang="en-CA" sz="2600">
                <a:solidFill>
                  <a:srgbClr val="FFFFFF"/>
                </a:solidFill>
              </a:rPr>
              <a:t> </a:t>
            </a:r>
            <a:r>
              <a:rPr lang="en-CA" sz="2600" b="1">
                <a:solidFill>
                  <a:srgbClr val="FFFFFF"/>
                </a:solidFill>
              </a:rPr>
              <a:t>at</a:t>
            </a:r>
            <a:r>
              <a:rPr lang="en-CA" sz="2600">
                <a:solidFill>
                  <a:srgbClr val="FFFFFF"/>
                </a:solidFill>
              </a:rPr>
              <a:t> </a:t>
            </a:r>
            <a:r>
              <a:rPr lang="en-CA" sz="2600" b="1">
                <a:solidFill>
                  <a:srgbClr val="FFFFFF"/>
                </a:solidFill>
              </a:rPr>
              <a:t>Rest</a:t>
            </a:r>
            <a:endParaRPr lang="en-US" sz="2600">
              <a:solidFill>
                <a:srgbClr val="FFFFFF"/>
              </a:solidFill>
            </a:endParaRPr>
          </a:p>
        </p:txBody>
      </p:sp>
      <p:graphicFrame>
        <p:nvGraphicFramePr>
          <p:cNvPr id="32" name="Content Placeholder 2">
            <a:extLst>
              <a:ext uri="{FF2B5EF4-FFF2-40B4-BE49-F238E27FC236}">
                <a16:creationId xmlns:a16="http://schemas.microsoft.com/office/drawing/2014/main" id="{C67A15C2-6AC5-C345-B929-7DE1C4E16410}"/>
              </a:ext>
            </a:extLst>
          </p:cNvPr>
          <p:cNvGraphicFramePr>
            <a:graphicFrameLocks noGrp="1"/>
          </p:cNvGraphicFramePr>
          <p:nvPr>
            <p:ph idx="1"/>
            <p:extLst>
              <p:ext uri="{D42A27DB-BD31-4B8C-83A1-F6EECF244321}">
                <p14:modId xmlns:p14="http://schemas.microsoft.com/office/powerpoint/2010/main" val="4225678480"/>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187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D90166-C4F4-CB49-8A6D-EF09E93AC201}"/>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400" b="1" dirty="0">
                <a:solidFill>
                  <a:srgbClr val="FFFFFF"/>
                </a:solidFill>
              </a:rPr>
              <a:t>Importance</a:t>
            </a:r>
            <a:r>
              <a:rPr lang="en-CA" sz="2400" dirty="0">
                <a:solidFill>
                  <a:srgbClr val="FFFFFF"/>
                </a:solidFill>
              </a:rPr>
              <a:t> </a:t>
            </a:r>
            <a:r>
              <a:rPr lang="en-CA" sz="2400" b="1" dirty="0">
                <a:solidFill>
                  <a:srgbClr val="FFFFFF"/>
                </a:solidFill>
              </a:rPr>
              <a:t>of</a:t>
            </a:r>
            <a:r>
              <a:rPr lang="en-CA" sz="2400" dirty="0">
                <a:solidFill>
                  <a:srgbClr val="FFFFFF"/>
                </a:solidFill>
              </a:rPr>
              <a:t> </a:t>
            </a:r>
            <a:r>
              <a:rPr lang="en-CA" sz="2400" b="1" dirty="0">
                <a:solidFill>
                  <a:srgbClr val="FFFFFF"/>
                </a:solidFill>
              </a:rPr>
              <a:t>Key</a:t>
            </a:r>
            <a:r>
              <a:rPr lang="en-CA" sz="2400" dirty="0">
                <a:solidFill>
                  <a:srgbClr val="FFFFFF"/>
                </a:solidFill>
              </a:rPr>
              <a:t> </a:t>
            </a:r>
            <a:r>
              <a:rPr lang="en-CA" sz="2400" b="1" dirty="0">
                <a:solidFill>
                  <a:srgbClr val="FFFFFF"/>
                </a:solidFill>
              </a:rPr>
              <a:t>Management</a:t>
            </a:r>
            <a:endParaRPr lang="en-US" sz="2400" dirty="0">
              <a:solidFill>
                <a:srgbClr val="FFFFFF"/>
              </a:solidFill>
            </a:endParaRPr>
          </a:p>
        </p:txBody>
      </p:sp>
      <p:graphicFrame>
        <p:nvGraphicFramePr>
          <p:cNvPr id="4" name="Content Placeholder 2">
            <a:extLst>
              <a:ext uri="{FF2B5EF4-FFF2-40B4-BE49-F238E27FC236}">
                <a16:creationId xmlns:a16="http://schemas.microsoft.com/office/drawing/2014/main" id="{E094CD42-1655-1642-BBBD-44CE4D81007B}"/>
              </a:ext>
            </a:extLst>
          </p:cNvPr>
          <p:cNvGraphicFramePr>
            <a:graphicFrameLocks noGrp="1"/>
          </p:cNvGraphicFramePr>
          <p:nvPr>
            <p:ph idx="1"/>
            <p:extLst>
              <p:ext uri="{D42A27DB-BD31-4B8C-83A1-F6EECF244321}">
                <p14:modId xmlns:p14="http://schemas.microsoft.com/office/powerpoint/2010/main" val="317335916"/>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960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Object95">
            <a:extLst>
              <a:ext uri="{FF2B5EF4-FFF2-40B4-BE49-F238E27FC236}">
                <a16:creationId xmlns:a16="http://schemas.microsoft.com/office/drawing/2014/main" id="{6C363B54-4587-5347-9931-3B46F4924FF8}"/>
              </a:ext>
            </a:extLst>
          </p:cNvPr>
          <p:cNvPicPr/>
          <p:nvPr/>
        </p:nvPicPr>
        <p:blipFill>
          <a:blip r:embed="rId2"/>
          <a:stretch/>
        </p:blipFill>
        <p:spPr>
          <a:xfrm>
            <a:off x="443754" y="1006228"/>
            <a:ext cx="4313278" cy="1667070"/>
          </a:xfrm>
          <a:prstGeom prst="rect">
            <a:avLst/>
          </a:prstGeom>
          <a:noFill/>
        </p:spPr>
      </p:pic>
      <p:pic>
        <p:nvPicPr>
          <p:cNvPr id="5" name="drawingObject97">
            <a:extLst>
              <a:ext uri="{FF2B5EF4-FFF2-40B4-BE49-F238E27FC236}">
                <a16:creationId xmlns:a16="http://schemas.microsoft.com/office/drawing/2014/main" id="{EB1A0B86-FA3F-9F48-B911-BD14E1DDDD4C}"/>
              </a:ext>
            </a:extLst>
          </p:cNvPr>
          <p:cNvPicPr/>
          <p:nvPr/>
        </p:nvPicPr>
        <p:blipFill>
          <a:blip r:embed="rId3"/>
          <a:stretch/>
        </p:blipFill>
        <p:spPr>
          <a:xfrm>
            <a:off x="322730" y="3778624"/>
            <a:ext cx="4434301" cy="1974615"/>
          </a:xfrm>
          <a:prstGeom prst="rect">
            <a:avLst/>
          </a:prstGeom>
          <a:noFill/>
        </p:spPr>
      </p:pic>
      <p:sp>
        <p:nvSpPr>
          <p:cNvPr id="8" name="Content Placeholder 2">
            <a:extLst>
              <a:ext uri="{FF2B5EF4-FFF2-40B4-BE49-F238E27FC236}">
                <a16:creationId xmlns:a16="http://schemas.microsoft.com/office/drawing/2014/main" id="{D4C101F0-DEBA-9445-8D4B-91792F96D793}"/>
              </a:ext>
            </a:extLst>
          </p:cNvPr>
          <p:cNvSpPr>
            <a:spLocks noGrp="1"/>
          </p:cNvSpPr>
          <p:nvPr>
            <p:ph idx="1"/>
          </p:nvPr>
        </p:nvSpPr>
        <p:spPr>
          <a:xfrm>
            <a:off x="5072513" y="537882"/>
            <a:ext cx="6055735" cy="5634318"/>
          </a:xfrm>
        </p:spPr>
        <p:txBody>
          <a:bodyPr>
            <a:normAutofit/>
          </a:bodyPr>
          <a:lstStyle/>
          <a:p>
            <a:pPr marL="0" indent="0">
              <a:buNone/>
            </a:pPr>
            <a:r>
              <a:rPr lang="en-CA" sz="1600" b="1" dirty="0">
                <a:solidFill>
                  <a:srgbClr val="0070C0"/>
                </a:solidFill>
              </a:rPr>
              <a:t>Remote</a:t>
            </a:r>
            <a:r>
              <a:rPr lang="en-CA" sz="1600" dirty="0">
                <a:solidFill>
                  <a:srgbClr val="0070C0"/>
                </a:solidFill>
              </a:rPr>
              <a:t> </a:t>
            </a:r>
            <a:r>
              <a:rPr lang="en-CA" sz="1600" b="1" dirty="0">
                <a:solidFill>
                  <a:srgbClr val="0070C0"/>
                </a:solidFill>
              </a:rPr>
              <a:t>Key</a:t>
            </a:r>
            <a:r>
              <a:rPr lang="en-CA" sz="1600" dirty="0">
                <a:solidFill>
                  <a:srgbClr val="0070C0"/>
                </a:solidFill>
              </a:rPr>
              <a:t> </a:t>
            </a:r>
            <a:r>
              <a:rPr lang="en-CA" sz="1600" b="1" dirty="0">
                <a:solidFill>
                  <a:srgbClr val="0070C0"/>
                </a:solidFill>
              </a:rPr>
              <a:t>Management</a:t>
            </a:r>
            <a:r>
              <a:rPr lang="en-CA" sz="1600" dirty="0">
                <a:solidFill>
                  <a:srgbClr val="0070C0"/>
                </a:solidFill>
              </a:rPr>
              <a:t> </a:t>
            </a:r>
            <a:r>
              <a:rPr lang="en-CA" sz="1600" b="1" dirty="0">
                <a:solidFill>
                  <a:srgbClr val="0070C0"/>
                </a:solidFill>
              </a:rPr>
              <a:t>Service</a:t>
            </a:r>
          </a:p>
          <a:p>
            <a:pPr marL="0" indent="0">
              <a:buNone/>
            </a:pPr>
            <a:r>
              <a:rPr lang="en-CA" sz="1600" dirty="0"/>
              <a:t>Customers own, maintain and support their own KMS, leaving the ownership and control to the customer while the hosting and the processing are sourced out to the cloud provider. Often the KMS uses an HSM for key generation and protection. </a:t>
            </a:r>
            <a:r>
              <a:rPr lang="en-CA" sz="1600" u="sng" dirty="0"/>
              <a:t>This </a:t>
            </a:r>
            <a:r>
              <a:rPr lang="en-CA" sz="1600" dirty="0"/>
              <a:t> </a:t>
            </a:r>
            <a:r>
              <a:rPr lang="en-CA" sz="1600" u="sng" dirty="0"/>
              <a:t>arrangement </a:t>
            </a:r>
            <a:r>
              <a:rPr lang="en-CA" sz="1600" dirty="0"/>
              <a:t> </a:t>
            </a:r>
            <a:r>
              <a:rPr lang="en-CA" sz="1600" u="sng" dirty="0"/>
              <a:t>requires</a:t>
            </a:r>
            <a:r>
              <a:rPr lang="en-CA" sz="1600" dirty="0"/>
              <a:t> </a:t>
            </a:r>
            <a:r>
              <a:rPr lang="en-CA" sz="1600" u="sng" dirty="0"/>
              <a:t>hybrid </a:t>
            </a:r>
            <a:r>
              <a:rPr lang="en-CA" sz="1600" dirty="0"/>
              <a:t> </a:t>
            </a:r>
            <a:r>
              <a:rPr lang="en-CA" sz="1600" u="sng" dirty="0"/>
              <a:t>connectivity </a:t>
            </a:r>
            <a:r>
              <a:rPr lang="en-CA" sz="1600" dirty="0"/>
              <a:t> </a:t>
            </a:r>
            <a:r>
              <a:rPr lang="en-CA" sz="1600" u="sng" dirty="0"/>
              <a:t>between </a:t>
            </a:r>
            <a:r>
              <a:rPr lang="en-CA" sz="1600" dirty="0"/>
              <a:t> </a:t>
            </a:r>
            <a:r>
              <a:rPr lang="en-CA" sz="1600" u="sng" dirty="0"/>
              <a:t>the </a:t>
            </a:r>
            <a:r>
              <a:rPr lang="en-CA" sz="1600" dirty="0"/>
              <a:t> </a:t>
            </a:r>
            <a:r>
              <a:rPr lang="en-CA" sz="1600" u="sng" dirty="0"/>
              <a:t>cloud </a:t>
            </a:r>
            <a:r>
              <a:rPr lang="en-CA" sz="1600" dirty="0"/>
              <a:t> </a:t>
            </a:r>
            <a:r>
              <a:rPr lang="en-CA" sz="1600" u="sng" dirty="0"/>
              <a:t>provider </a:t>
            </a:r>
            <a:r>
              <a:rPr lang="en-CA" sz="1600" dirty="0"/>
              <a:t> </a:t>
            </a:r>
            <a:r>
              <a:rPr lang="en-CA" sz="1600" u="sng" dirty="0"/>
              <a:t>and </a:t>
            </a:r>
            <a:r>
              <a:rPr lang="en-CA" sz="1600" dirty="0"/>
              <a:t> </a:t>
            </a:r>
            <a:r>
              <a:rPr lang="en-CA" sz="1600" u="sng" dirty="0"/>
              <a:t>the </a:t>
            </a:r>
            <a:r>
              <a:rPr lang="en-CA" sz="1600" dirty="0"/>
              <a:t> </a:t>
            </a:r>
            <a:r>
              <a:rPr lang="en-CA" sz="1600" u="sng" dirty="0"/>
              <a:t>On-Premise</a:t>
            </a:r>
            <a:r>
              <a:rPr lang="en-CA" sz="1600" dirty="0"/>
              <a:t> </a:t>
            </a:r>
            <a:r>
              <a:rPr lang="en-CA" sz="1600" u="sng" dirty="0"/>
              <a:t>KMS</a:t>
            </a:r>
            <a:r>
              <a:rPr lang="en-CA" sz="1600" dirty="0"/>
              <a:t>. An application runs in the cloud provider’s compute virtual machines and makes calls to the customer’s HSM. The cloud provider can then upload encrypted content to cloud storage and later pull that encrypted content for computation which requires access to the on-premise KMS.</a:t>
            </a:r>
          </a:p>
          <a:p>
            <a:pPr marL="0" indent="0">
              <a:buNone/>
            </a:pPr>
            <a:endParaRPr lang="en-CA" sz="1600" b="1" dirty="0"/>
          </a:p>
          <a:p>
            <a:pPr marL="0" indent="0">
              <a:buNone/>
            </a:pPr>
            <a:r>
              <a:rPr lang="en-CA" sz="1600" b="1" dirty="0">
                <a:solidFill>
                  <a:srgbClr val="0070C0"/>
                </a:solidFill>
              </a:rPr>
              <a:t>Client</a:t>
            </a:r>
            <a:r>
              <a:rPr lang="en-CA" sz="1600" dirty="0">
                <a:solidFill>
                  <a:srgbClr val="0070C0"/>
                </a:solidFill>
              </a:rPr>
              <a:t> </a:t>
            </a:r>
            <a:r>
              <a:rPr lang="en-CA" sz="1600" b="1" dirty="0">
                <a:solidFill>
                  <a:srgbClr val="0070C0"/>
                </a:solidFill>
              </a:rPr>
              <a:t>Side</a:t>
            </a:r>
            <a:r>
              <a:rPr lang="en-CA" sz="1600" dirty="0">
                <a:solidFill>
                  <a:srgbClr val="0070C0"/>
                </a:solidFill>
              </a:rPr>
              <a:t> </a:t>
            </a:r>
            <a:r>
              <a:rPr lang="en-CA" sz="1600" b="1" dirty="0">
                <a:solidFill>
                  <a:srgbClr val="0070C0"/>
                </a:solidFill>
              </a:rPr>
              <a:t>Key</a:t>
            </a:r>
            <a:r>
              <a:rPr lang="en-CA" sz="1600" dirty="0">
                <a:solidFill>
                  <a:srgbClr val="0070C0"/>
                </a:solidFill>
              </a:rPr>
              <a:t> </a:t>
            </a:r>
            <a:r>
              <a:rPr lang="en-CA" sz="1600" b="1" dirty="0">
                <a:solidFill>
                  <a:srgbClr val="0070C0"/>
                </a:solidFill>
              </a:rPr>
              <a:t>Management</a:t>
            </a:r>
            <a:r>
              <a:rPr lang="en-CA" sz="1600" dirty="0">
                <a:solidFill>
                  <a:srgbClr val="0070C0"/>
                </a:solidFill>
              </a:rPr>
              <a:t> </a:t>
            </a:r>
            <a:r>
              <a:rPr lang="en-CA" sz="1600" b="1" dirty="0">
                <a:solidFill>
                  <a:srgbClr val="0070C0"/>
                </a:solidFill>
              </a:rPr>
              <a:t>System</a:t>
            </a:r>
          </a:p>
          <a:p>
            <a:pPr marL="0" indent="0">
              <a:buNone/>
            </a:pPr>
            <a:r>
              <a:rPr lang="en-CA" sz="1600" dirty="0"/>
              <a:t>In CKMS, customer is in complete control of encryption/decryption keys. As shown in Fig, almost all processing and control is done on the customer side. The cloud provider does not hold keys, has minimal knowledge of users, cannot decrypt customer data, and facilitates the storage of encrypted data. The KMS is provided and run by the cloud provider, but the KMS resides on customer’s premise and the keys are generated and held by the customer. This type of solution can be used by cloud storage and SaaS providers.</a:t>
            </a:r>
          </a:p>
          <a:p>
            <a:pPr marL="0" indent="0">
              <a:buNone/>
            </a:pPr>
            <a:endParaRPr lang="en-CA" sz="1100" dirty="0"/>
          </a:p>
          <a:p>
            <a:pPr marL="0" indent="0">
              <a:buNone/>
            </a:pPr>
            <a:endParaRPr lang="en-CA" sz="1100" dirty="0"/>
          </a:p>
          <a:p>
            <a:pPr marL="0" indent="0">
              <a:buNone/>
            </a:pPr>
            <a:endParaRPr lang="en-US" sz="1100" dirty="0"/>
          </a:p>
        </p:txBody>
      </p:sp>
    </p:spTree>
    <p:extLst>
      <p:ext uri="{BB962C8B-B14F-4D97-AF65-F5344CB8AC3E}">
        <p14:creationId xmlns:p14="http://schemas.microsoft.com/office/powerpoint/2010/main" val="141168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23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32AC9-1CAB-4D47-A5F4-0FDCBF799A7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Elements</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of</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Access</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Control</a:t>
            </a:r>
            <a:endParaRPr lang="en-US" sz="2600" kern="1200">
              <a:solidFill>
                <a:srgbClr val="FFFFFF"/>
              </a:solidFill>
              <a:latin typeface="+mj-lt"/>
              <a:ea typeface="+mj-ea"/>
              <a:cs typeface="+mj-cs"/>
            </a:endParaRPr>
          </a:p>
        </p:txBody>
      </p:sp>
      <p:pic>
        <p:nvPicPr>
          <p:cNvPr id="4" name="drawingObject99">
            <a:extLst>
              <a:ext uri="{FF2B5EF4-FFF2-40B4-BE49-F238E27FC236}">
                <a16:creationId xmlns:a16="http://schemas.microsoft.com/office/drawing/2014/main" id="{638C08E4-808A-4D47-9B54-DD5D4679EE8C}"/>
              </a:ext>
            </a:extLst>
          </p:cNvPr>
          <p:cNvPicPr>
            <a:picLocks noGrp="1"/>
          </p:cNvPicPr>
          <p:nvPr>
            <p:ph idx="1"/>
          </p:nvPr>
        </p:nvPicPr>
        <p:blipFill>
          <a:blip r:embed="rId2"/>
          <a:stretch/>
        </p:blipFill>
        <p:spPr>
          <a:xfrm>
            <a:off x="4251300" y="961812"/>
            <a:ext cx="6762799" cy="4930987"/>
          </a:xfrm>
          <a:prstGeom prst="rect">
            <a:avLst/>
          </a:prstGeom>
          <a:noFill/>
        </p:spPr>
      </p:pic>
    </p:spTree>
    <p:extLst>
      <p:ext uri="{BB962C8B-B14F-4D97-AF65-F5344CB8AC3E}">
        <p14:creationId xmlns:p14="http://schemas.microsoft.com/office/powerpoint/2010/main" val="2225643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37F-EA22-9D4B-9311-268E5A1C372A}"/>
              </a:ext>
            </a:extLst>
          </p:cNvPr>
          <p:cNvSpPr>
            <a:spLocks noGrp="1"/>
          </p:cNvSpPr>
          <p:nvPr>
            <p:ph type="title"/>
          </p:nvPr>
        </p:nvSpPr>
        <p:spPr>
          <a:xfrm>
            <a:off x="838200" y="365125"/>
            <a:ext cx="10515600" cy="1325563"/>
          </a:xfrm>
        </p:spPr>
        <p:txBody>
          <a:bodyPr>
            <a:normAutofit/>
          </a:bodyPr>
          <a:lstStyle/>
          <a:p>
            <a:r>
              <a:rPr lang="en-CA" dirty="0">
                <a:ln w="0"/>
                <a:effectLst>
                  <a:outerShdw blurRad="38100" dist="19050" dir="2700000" algn="tl" rotWithShape="0">
                    <a:schemeClr val="dk1">
                      <a:alpha val="40000"/>
                    </a:schemeClr>
                  </a:outerShdw>
                </a:effectLst>
              </a:rPr>
              <a:t>Understand Security Concepts Relevant to Cloud Computing</a:t>
            </a:r>
            <a:endParaRPr lang="en-US" dirty="0">
              <a:ln w="0"/>
              <a:effectLst>
                <a:outerShdw blurRad="38100" dist="19050" dir="2700000" algn="tl" rotWithShape="0">
                  <a:schemeClr val="dk1">
                    <a:alpha val="40000"/>
                  </a:schemeClr>
                </a:outerShdw>
              </a:effectLst>
            </a:endParaRPr>
          </a:p>
        </p:txBody>
      </p:sp>
      <p:graphicFrame>
        <p:nvGraphicFramePr>
          <p:cNvPr id="4" name="Content Placeholder 2">
            <a:extLst>
              <a:ext uri="{FF2B5EF4-FFF2-40B4-BE49-F238E27FC236}">
                <a16:creationId xmlns:a16="http://schemas.microsoft.com/office/drawing/2014/main" id="{75007B00-3FDF-9C4F-92A6-0F2021E23644}"/>
              </a:ext>
            </a:extLst>
          </p:cNvPr>
          <p:cNvGraphicFramePr>
            <a:graphicFrameLocks noGrp="1"/>
          </p:cNvGraphicFramePr>
          <p:nvPr>
            <p:ph idx="1"/>
            <p:extLst>
              <p:ext uri="{D42A27DB-BD31-4B8C-83A1-F6EECF244321}">
                <p14:modId xmlns:p14="http://schemas.microsoft.com/office/powerpoint/2010/main" val="20415686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270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24F7-C5C0-CF4A-AA84-813439010CBD}"/>
              </a:ext>
            </a:extLst>
          </p:cNvPr>
          <p:cNvSpPr>
            <a:spLocks noGrp="1"/>
          </p:cNvSpPr>
          <p:nvPr>
            <p:ph type="title"/>
          </p:nvPr>
        </p:nvSpPr>
        <p:spPr>
          <a:xfrm>
            <a:off x="1136428" y="627565"/>
            <a:ext cx="7474172" cy="501650"/>
          </a:xfrm>
        </p:spPr>
        <p:txBody>
          <a:bodyPr>
            <a:normAutofit/>
          </a:bodyPr>
          <a:lstStyle/>
          <a:p>
            <a:r>
              <a:rPr lang="en-US" sz="2800" dirty="0"/>
              <a:t>The Notorious Nine :Top Threats in 2013</a:t>
            </a:r>
          </a:p>
        </p:txBody>
      </p:sp>
      <p:sp>
        <p:nvSpPr>
          <p:cNvPr id="3" name="Content Placeholder 2">
            <a:extLst>
              <a:ext uri="{FF2B5EF4-FFF2-40B4-BE49-F238E27FC236}">
                <a16:creationId xmlns:a16="http://schemas.microsoft.com/office/drawing/2014/main" id="{6F7CD68F-26CF-B14A-A608-C863A42B3F5A}"/>
              </a:ext>
            </a:extLst>
          </p:cNvPr>
          <p:cNvSpPr>
            <a:spLocks noGrp="1"/>
          </p:cNvSpPr>
          <p:nvPr>
            <p:ph idx="1"/>
          </p:nvPr>
        </p:nvSpPr>
        <p:spPr>
          <a:xfrm>
            <a:off x="1136429" y="1129215"/>
            <a:ext cx="6467867" cy="4599571"/>
          </a:xfrm>
        </p:spPr>
        <p:txBody>
          <a:bodyPr anchor="ctr">
            <a:noAutofit/>
          </a:bodyPr>
          <a:lstStyle/>
          <a:p>
            <a:pPr marL="0" indent="0" algn="just">
              <a:buNone/>
            </a:pPr>
            <a:r>
              <a:rPr lang="en-CA" sz="1400" b="1" dirty="0"/>
              <a:t>To</a:t>
            </a:r>
            <a:r>
              <a:rPr lang="en-CA" sz="1400" dirty="0"/>
              <a:t> </a:t>
            </a:r>
            <a:r>
              <a:rPr lang="en-CA" sz="1400" b="1" dirty="0"/>
              <a:t>identify</a:t>
            </a:r>
            <a:r>
              <a:rPr lang="en-CA" sz="1400" dirty="0"/>
              <a:t> </a:t>
            </a:r>
            <a:r>
              <a:rPr lang="en-CA" sz="1400" b="1" dirty="0"/>
              <a:t>the</a:t>
            </a:r>
            <a:r>
              <a:rPr lang="en-CA" sz="1400" dirty="0"/>
              <a:t> </a:t>
            </a:r>
            <a:r>
              <a:rPr lang="en-CA" sz="1400" b="1" dirty="0"/>
              <a:t>top</a:t>
            </a:r>
            <a:r>
              <a:rPr lang="en-CA" sz="1400" dirty="0"/>
              <a:t> </a:t>
            </a:r>
            <a:r>
              <a:rPr lang="en-CA" sz="1400" b="1" dirty="0"/>
              <a:t>threats,</a:t>
            </a:r>
            <a:r>
              <a:rPr lang="en-CA" sz="1400" dirty="0"/>
              <a:t> </a:t>
            </a:r>
            <a:r>
              <a:rPr lang="en-CA" sz="1400" b="1" dirty="0"/>
              <a:t>CSA</a:t>
            </a:r>
            <a:r>
              <a:rPr lang="en-CA" sz="1400" dirty="0"/>
              <a:t> </a:t>
            </a:r>
            <a:r>
              <a:rPr lang="en-CA" sz="1400" b="1" dirty="0"/>
              <a:t>conducted</a:t>
            </a:r>
            <a:r>
              <a:rPr lang="en-CA" sz="1400" dirty="0"/>
              <a:t> </a:t>
            </a:r>
            <a:r>
              <a:rPr lang="en-CA" sz="1400" b="1" dirty="0"/>
              <a:t>a</a:t>
            </a:r>
            <a:r>
              <a:rPr lang="en-CA" sz="1400" dirty="0"/>
              <a:t> </a:t>
            </a:r>
            <a:r>
              <a:rPr lang="en-CA" sz="1400" b="1" dirty="0"/>
              <a:t>survey</a:t>
            </a:r>
            <a:r>
              <a:rPr lang="en-CA" sz="1400" dirty="0"/>
              <a:t> </a:t>
            </a:r>
            <a:r>
              <a:rPr lang="en-CA" sz="1400" b="1" dirty="0"/>
              <a:t>of</a:t>
            </a:r>
            <a:r>
              <a:rPr lang="en-CA" sz="1400" dirty="0"/>
              <a:t> </a:t>
            </a:r>
            <a:r>
              <a:rPr lang="en-CA" sz="1400" b="1" dirty="0"/>
              <a:t>industry</a:t>
            </a:r>
            <a:r>
              <a:rPr lang="en-CA" sz="1400" dirty="0"/>
              <a:t> </a:t>
            </a:r>
            <a:r>
              <a:rPr lang="en-CA" sz="1400" b="1" dirty="0"/>
              <a:t>experts</a:t>
            </a:r>
            <a:r>
              <a:rPr lang="en-CA" sz="1400" dirty="0"/>
              <a:t> </a:t>
            </a:r>
            <a:r>
              <a:rPr lang="en-CA" sz="1400" b="1" dirty="0"/>
              <a:t>to</a:t>
            </a:r>
            <a:r>
              <a:rPr lang="en-CA" sz="1400" dirty="0"/>
              <a:t> </a:t>
            </a:r>
            <a:r>
              <a:rPr lang="en-CA" sz="1400" b="1" dirty="0"/>
              <a:t>compile</a:t>
            </a:r>
            <a:r>
              <a:rPr lang="en-CA" sz="1400" dirty="0"/>
              <a:t> </a:t>
            </a:r>
            <a:r>
              <a:rPr lang="en-CA" sz="1400" b="1" dirty="0"/>
              <a:t>professional</a:t>
            </a:r>
            <a:r>
              <a:rPr lang="en-CA" sz="1400" dirty="0"/>
              <a:t> </a:t>
            </a:r>
            <a:r>
              <a:rPr lang="en-CA" sz="1400" b="1" dirty="0"/>
              <a:t>opinion</a:t>
            </a:r>
            <a:r>
              <a:rPr lang="en-CA" sz="1400" dirty="0"/>
              <a:t> </a:t>
            </a:r>
            <a:r>
              <a:rPr lang="en-CA" sz="1400" b="1" dirty="0"/>
              <a:t>on</a:t>
            </a:r>
            <a:r>
              <a:rPr lang="en-CA" sz="1400" dirty="0"/>
              <a:t> </a:t>
            </a:r>
            <a:r>
              <a:rPr lang="en-CA" sz="1400" b="1" dirty="0"/>
              <a:t>the</a:t>
            </a:r>
            <a:r>
              <a:rPr lang="en-CA" sz="1400" dirty="0"/>
              <a:t> </a:t>
            </a:r>
            <a:r>
              <a:rPr lang="en-CA" sz="1400" b="1" dirty="0"/>
              <a:t>greatest</a:t>
            </a:r>
            <a:r>
              <a:rPr lang="en-CA" sz="1400" dirty="0"/>
              <a:t> </a:t>
            </a:r>
            <a:r>
              <a:rPr lang="en-CA" sz="1400" b="1" dirty="0"/>
              <a:t>vulnerabilities</a:t>
            </a:r>
            <a:r>
              <a:rPr lang="en-CA" sz="1400" dirty="0"/>
              <a:t> </a:t>
            </a:r>
            <a:r>
              <a:rPr lang="en-CA" sz="1400" b="1" dirty="0"/>
              <a:t>within</a:t>
            </a:r>
            <a:r>
              <a:rPr lang="en-CA" sz="1400" dirty="0"/>
              <a:t> </a:t>
            </a:r>
            <a:r>
              <a:rPr lang="en-CA" sz="1400" b="1" dirty="0"/>
              <a:t>cloud</a:t>
            </a:r>
            <a:r>
              <a:rPr lang="en-CA" sz="1400" dirty="0"/>
              <a:t> </a:t>
            </a:r>
            <a:r>
              <a:rPr lang="en-CA" sz="1400" b="1" dirty="0"/>
              <a:t>computing.</a:t>
            </a:r>
            <a:r>
              <a:rPr lang="en-CA" sz="1400" dirty="0"/>
              <a:t> </a:t>
            </a:r>
            <a:r>
              <a:rPr lang="en-CA" sz="1400" b="1" dirty="0"/>
              <a:t>The</a:t>
            </a:r>
            <a:r>
              <a:rPr lang="en-CA" sz="1400" dirty="0"/>
              <a:t> </a:t>
            </a:r>
            <a:r>
              <a:rPr lang="en-CA" sz="1400" b="1" dirty="0"/>
              <a:t>Top</a:t>
            </a:r>
            <a:r>
              <a:rPr lang="en-CA" sz="1400" dirty="0"/>
              <a:t> </a:t>
            </a:r>
            <a:r>
              <a:rPr lang="en-CA" sz="1400" b="1" dirty="0"/>
              <a:t>Threats</a:t>
            </a:r>
            <a:r>
              <a:rPr lang="en-CA" sz="1400" dirty="0"/>
              <a:t> </a:t>
            </a:r>
            <a:r>
              <a:rPr lang="en-CA" sz="1400" b="1" dirty="0"/>
              <a:t>working</a:t>
            </a:r>
            <a:r>
              <a:rPr lang="en-CA" sz="1400" dirty="0"/>
              <a:t> </a:t>
            </a:r>
            <a:r>
              <a:rPr lang="en-CA" sz="1400" b="1" dirty="0"/>
              <a:t>group</a:t>
            </a:r>
            <a:r>
              <a:rPr lang="en-CA" sz="1400" dirty="0"/>
              <a:t> </a:t>
            </a:r>
            <a:r>
              <a:rPr lang="en-CA" sz="1400" b="1" dirty="0"/>
              <a:t>used</a:t>
            </a:r>
            <a:r>
              <a:rPr lang="en-CA" sz="1400" dirty="0"/>
              <a:t> </a:t>
            </a:r>
            <a:r>
              <a:rPr lang="en-CA" sz="1400" b="1" dirty="0"/>
              <a:t>these</a:t>
            </a:r>
            <a:r>
              <a:rPr lang="en-CA" sz="1400" dirty="0"/>
              <a:t> </a:t>
            </a:r>
            <a:r>
              <a:rPr lang="en-CA" sz="1400" b="1" dirty="0"/>
              <a:t>survey</a:t>
            </a:r>
            <a:r>
              <a:rPr lang="en-CA" sz="1400" dirty="0"/>
              <a:t> </a:t>
            </a:r>
            <a:r>
              <a:rPr lang="en-CA" sz="1400" b="1" dirty="0"/>
              <a:t>results</a:t>
            </a:r>
            <a:r>
              <a:rPr lang="en-CA" sz="1400" dirty="0"/>
              <a:t> </a:t>
            </a:r>
            <a:r>
              <a:rPr lang="en-CA" sz="1400" b="1" dirty="0"/>
              <a:t>alongside</a:t>
            </a:r>
            <a:r>
              <a:rPr lang="en-CA" sz="1400" dirty="0"/>
              <a:t> </a:t>
            </a:r>
            <a:r>
              <a:rPr lang="en-CA" sz="1400" b="1" dirty="0"/>
              <a:t>their</a:t>
            </a:r>
            <a:r>
              <a:rPr lang="en-CA" sz="1400" dirty="0"/>
              <a:t> </a:t>
            </a:r>
            <a:r>
              <a:rPr lang="en-CA" sz="1400" b="1" dirty="0"/>
              <a:t>expertise</a:t>
            </a:r>
            <a:r>
              <a:rPr lang="en-CA" sz="1400" dirty="0"/>
              <a:t> </a:t>
            </a:r>
            <a:r>
              <a:rPr lang="en-CA" sz="1400" b="1" dirty="0"/>
              <a:t>to</a:t>
            </a:r>
            <a:r>
              <a:rPr lang="en-CA" sz="1400" dirty="0"/>
              <a:t> </a:t>
            </a:r>
            <a:r>
              <a:rPr lang="en-CA" sz="1400" b="1" dirty="0"/>
              <a:t>craft</a:t>
            </a:r>
            <a:r>
              <a:rPr lang="en-CA" sz="1400" dirty="0"/>
              <a:t> </a:t>
            </a:r>
            <a:r>
              <a:rPr lang="en-CA" sz="1400" b="1" dirty="0"/>
              <a:t>the</a:t>
            </a:r>
            <a:r>
              <a:rPr lang="en-CA" sz="1400" dirty="0"/>
              <a:t> </a:t>
            </a:r>
            <a:r>
              <a:rPr lang="en-CA" sz="1400" b="1" dirty="0"/>
              <a:t>final</a:t>
            </a:r>
            <a:r>
              <a:rPr lang="en-CA" sz="1400" dirty="0"/>
              <a:t> </a:t>
            </a:r>
            <a:r>
              <a:rPr lang="en-CA" sz="1400" b="1" dirty="0"/>
              <a:t>2013</a:t>
            </a:r>
            <a:r>
              <a:rPr lang="en-CA" sz="1400" dirty="0"/>
              <a:t> </a:t>
            </a:r>
            <a:r>
              <a:rPr lang="en-CA" sz="1400" b="1" dirty="0"/>
              <a:t>report</a:t>
            </a:r>
            <a:r>
              <a:rPr lang="en-CA" sz="1400" dirty="0"/>
              <a:t> </a:t>
            </a:r>
            <a:r>
              <a:rPr lang="en-CA" sz="1400" b="1" dirty="0"/>
              <a:t>ranked</a:t>
            </a:r>
            <a:r>
              <a:rPr lang="en-CA" sz="1400" dirty="0"/>
              <a:t> </a:t>
            </a:r>
            <a:r>
              <a:rPr lang="en-CA" sz="1400" b="1" dirty="0"/>
              <a:t>in</a:t>
            </a:r>
            <a:r>
              <a:rPr lang="en-CA" sz="1400" dirty="0"/>
              <a:t> </a:t>
            </a:r>
            <a:r>
              <a:rPr lang="en-CA" sz="1400" b="1" dirty="0"/>
              <a:t>order</a:t>
            </a:r>
            <a:r>
              <a:rPr lang="en-CA" sz="1400" dirty="0"/>
              <a:t> </a:t>
            </a:r>
            <a:r>
              <a:rPr lang="en-CA" sz="1400" b="1" dirty="0"/>
              <a:t>of</a:t>
            </a:r>
            <a:r>
              <a:rPr lang="en-CA" sz="1400" dirty="0"/>
              <a:t> </a:t>
            </a:r>
            <a:r>
              <a:rPr lang="en-CA" sz="1400" b="1" dirty="0"/>
              <a:t>severity:</a:t>
            </a:r>
          </a:p>
          <a:p>
            <a:pPr marL="0" indent="0" algn="just">
              <a:buNone/>
            </a:pPr>
            <a:endParaRPr lang="en-CA" sz="1400" dirty="0"/>
          </a:p>
          <a:p>
            <a:pPr marL="457200" indent="-457200" algn="just">
              <a:buAutoNum type="arabicPeriod"/>
            </a:pPr>
            <a:r>
              <a:rPr lang="en-CA" sz="1400" b="1" dirty="0"/>
              <a:t>Data</a:t>
            </a:r>
            <a:r>
              <a:rPr lang="en-CA" sz="1400" dirty="0"/>
              <a:t> </a:t>
            </a:r>
            <a:r>
              <a:rPr lang="en-CA" sz="1400" b="1" dirty="0"/>
              <a:t>Breaches</a:t>
            </a:r>
            <a:r>
              <a:rPr lang="en-CA" sz="1400" dirty="0"/>
              <a:t> </a:t>
            </a:r>
          </a:p>
          <a:p>
            <a:pPr marL="457200" indent="-457200" algn="just">
              <a:buAutoNum type="arabicPeriod"/>
            </a:pPr>
            <a:r>
              <a:rPr lang="en-CA" sz="1400" b="1" dirty="0"/>
              <a:t>Data</a:t>
            </a:r>
            <a:r>
              <a:rPr lang="en-CA" sz="1400" dirty="0"/>
              <a:t> </a:t>
            </a:r>
            <a:r>
              <a:rPr lang="en-CA" sz="1400" b="1" dirty="0"/>
              <a:t>Loss</a:t>
            </a:r>
            <a:endParaRPr lang="en-CA" sz="1400" dirty="0"/>
          </a:p>
          <a:p>
            <a:pPr marL="457200" indent="-457200" algn="just">
              <a:buAutoNum type="arabicPeriod"/>
            </a:pPr>
            <a:r>
              <a:rPr lang="en-CA" sz="1400" b="1" dirty="0"/>
              <a:t>Account</a:t>
            </a:r>
            <a:r>
              <a:rPr lang="en-CA" sz="1400" dirty="0"/>
              <a:t> </a:t>
            </a:r>
            <a:r>
              <a:rPr lang="en-CA" sz="1400" b="1" dirty="0"/>
              <a:t>Hijacking</a:t>
            </a:r>
            <a:r>
              <a:rPr lang="en-CA" sz="1400" dirty="0"/>
              <a:t> </a:t>
            </a:r>
            <a:endParaRPr lang="en-CA" sz="1400" b="1" dirty="0"/>
          </a:p>
          <a:p>
            <a:pPr marL="457200" indent="-457200" algn="just">
              <a:buAutoNum type="arabicPeriod"/>
            </a:pPr>
            <a:r>
              <a:rPr lang="en-CA" sz="1400" b="1" dirty="0"/>
              <a:t>Insecure</a:t>
            </a:r>
            <a:r>
              <a:rPr lang="en-CA" sz="1400" dirty="0"/>
              <a:t> </a:t>
            </a:r>
            <a:r>
              <a:rPr lang="en-CA" sz="1400" b="1" dirty="0"/>
              <a:t>API</a:t>
            </a:r>
          </a:p>
          <a:p>
            <a:pPr marL="457200" indent="-457200" algn="just">
              <a:buAutoNum type="arabicPeriod"/>
            </a:pPr>
            <a:r>
              <a:rPr lang="en-CA" sz="1400" b="1" dirty="0"/>
              <a:t>Denial</a:t>
            </a:r>
            <a:r>
              <a:rPr lang="en-CA" sz="1400" dirty="0"/>
              <a:t> </a:t>
            </a:r>
            <a:r>
              <a:rPr lang="en-CA" sz="1400" b="1" dirty="0"/>
              <a:t>of</a:t>
            </a:r>
            <a:r>
              <a:rPr lang="en-CA" sz="1400" dirty="0"/>
              <a:t> </a:t>
            </a:r>
            <a:r>
              <a:rPr lang="en-CA" sz="1400" b="1" dirty="0"/>
              <a:t>Service</a:t>
            </a:r>
          </a:p>
          <a:p>
            <a:pPr marL="457200" indent="-457200" algn="just">
              <a:buAutoNum type="arabicPeriod"/>
            </a:pPr>
            <a:r>
              <a:rPr lang="en-CA" sz="1400" b="1" dirty="0"/>
              <a:t>Malicious</a:t>
            </a:r>
            <a:r>
              <a:rPr lang="en-CA" sz="1400" dirty="0"/>
              <a:t> </a:t>
            </a:r>
            <a:r>
              <a:rPr lang="en-CA" sz="1400" b="1" dirty="0"/>
              <a:t>Insiders</a:t>
            </a:r>
          </a:p>
          <a:p>
            <a:pPr marL="457200" indent="-457200" algn="just">
              <a:buAutoNum type="arabicPeriod"/>
            </a:pPr>
            <a:r>
              <a:rPr lang="en-CA" sz="1400" b="1" dirty="0"/>
              <a:t>Abuse</a:t>
            </a:r>
            <a:r>
              <a:rPr lang="en-CA" sz="1400" dirty="0"/>
              <a:t> </a:t>
            </a:r>
            <a:r>
              <a:rPr lang="en-CA" sz="1400" b="1" dirty="0"/>
              <a:t>of</a:t>
            </a:r>
            <a:r>
              <a:rPr lang="en-CA" sz="1400" dirty="0"/>
              <a:t> </a:t>
            </a:r>
            <a:r>
              <a:rPr lang="en-CA" sz="1400" b="1" dirty="0"/>
              <a:t>Cloud</a:t>
            </a:r>
            <a:r>
              <a:rPr lang="en-CA" sz="1400" dirty="0"/>
              <a:t> </a:t>
            </a:r>
            <a:r>
              <a:rPr lang="en-CA" sz="1400" b="1" dirty="0"/>
              <a:t>Services</a:t>
            </a:r>
          </a:p>
          <a:p>
            <a:pPr marL="457200" indent="-457200" algn="just">
              <a:buAutoNum type="arabicPeriod"/>
            </a:pPr>
            <a:r>
              <a:rPr lang="en-CA" sz="1400" b="1" dirty="0"/>
              <a:t>Insufficient</a:t>
            </a:r>
            <a:r>
              <a:rPr lang="en-CA" sz="1400" dirty="0"/>
              <a:t> </a:t>
            </a:r>
            <a:r>
              <a:rPr lang="en-CA" sz="1400" b="1" dirty="0"/>
              <a:t>Due</a:t>
            </a:r>
            <a:r>
              <a:rPr lang="en-CA" sz="1400" dirty="0"/>
              <a:t> </a:t>
            </a:r>
            <a:r>
              <a:rPr lang="en-CA" sz="1400" b="1" dirty="0"/>
              <a:t>Diligence</a:t>
            </a:r>
          </a:p>
          <a:p>
            <a:pPr marL="457200" indent="-457200" algn="just">
              <a:buAutoNum type="arabicPeriod"/>
            </a:pPr>
            <a:r>
              <a:rPr lang="en-CA" sz="1400" b="1" dirty="0"/>
              <a:t>Shared</a:t>
            </a:r>
            <a:r>
              <a:rPr lang="en-CA" sz="1400" dirty="0"/>
              <a:t> </a:t>
            </a:r>
            <a:r>
              <a:rPr lang="en-CA" sz="1400" b="1" dirty="0"/>
              <a:t>Technology</a:t>
            </a:r>
            <a:r>
              <a:rPr lang="en-CA" sz="1400" dirty="0"/>
              <a:t> </a:t>
            </a:r>
            <a:r>
              <a:rPr lang="en-CA" sz="1400" b="1" dirty="0"/>
              <a:t>Issues</a:t>
            </a:r>
            <a:endParaRPr lang="en-CA" sz="1400" dirty="0"/>
          </a:p>
          <a:p>
            <a:pPr marL="0" indent="0" algn="just">
              <a:buNone/>
            </a:pPr>
            <a:endParaRPr lang="en-US" sz="1400" dirty="0"/>
          </a:p>
        </p:txBody>
      </p:sp>
      <p:sp>
        <p:nvSpPr>
          <p:cNvPr id="14"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6" descr="Magnifying glass">
            <a:extLst>
              <a:ext uri="{FF2B5EF4-FFF2-40B4-BE49-F238E27FC236}">
                <a16:creationId xmlns:a16="http://schemas.microsoft.com/office/drawing/2014/main" id="{1EAA0539-E803-4612-8C85-93FED1622A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641943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A4015B-03DA-9545-B20E-892057BC58F6}"/>
              </a:ext>
            </a:extLst>
          </p:cNvPr>
          <p:cNvSpPr>
            <a:spLocks noGrp="1"/>
          </p:cNvSpPr>
          <p:nvPr>
            <p:ph idx="1"/>
          </p:nvPr>
        </p:nvSpPr>
        <p:spPr>
          <a:xfrm>
            <a:off x="824948" y="566530"/>
            <a:ext cx="7851913" cy="5162257"/>
          </a:xfrm>
        </p:spPr>
        <p:txBody>
          <a:bodyPr anchor="ctr">
            <a:normAutofit fontScale="92500" lnSpcReduction="10000"/>
          </a:bodyPr>
          <a:lstStyle/>
          <a:p>
            <a:pPr marL="0" indent="0">
              <a:buNone/>
            </a:pPr>
            <a:r>
              <a:rPr lang="en-CA" sz="1800" b="1" dirty="0"/>
              <a:t>Threat</a:t>
            </a:r>
            <a:r>
              <a:rPr lang="en-CA" sz="1800" dirty="0"/>
              <a:t> </a:t>
            </a:r>
            <a:r>
              <a:rPr lang="en-CA" sz="1800" b="1" dirty="0"/>
              <a:t>#1:</a:t>
            </a:r>
            <a:r>
              <a:rPr lang="en-CA" sz="1800" dirty="0"/>
              <a:t> </a:t>
            </a:r>
            <a:r>
              <a:rPr lang="en-CA" sz="1800" b="1" dirty="0"/>
              <a:t>Data</a:t>
            </a:r>
            <a:r>
              <a:rPr lang="en-CA" sz="1800" dirty="0"/>
              <a:t> </a:t>
            </a:r>
            <a:r>
              <a:rPr lang="en-CA" sz="1800" b="1" dirty="0"/>
              <a:t>Breach</a:t>
            </a:r>
            <a:endParaRPr lang="en-CA" sz="1800" dirty="0"/>
          </a:p>
          <a:p>
            <a:pPr marL="0" indent="0" algn="just">
              <a:buNone/>
            </a:pPr>
            <a:r>
              <a:rPr lang="en-CA" sz="1800" dirty="0"/>
              <a:t>In simple terms data breach is a situation where the data is accessed by someone who is not supposed to have access to it in the first place. </a:t>
            </a:r>
            <a:r>
              <a:rPr lang="en-CA" sz="1800" dirty="0">
                <a:hlinkClick r:id="rId2"/>
              </a:rPr>
              <a:t>How safe is your data in cloud </a:t>
            </a:r>
            <a:r>
              <a:rPr lang="en-CA" sz="1800" dirty="0"/>
              <a:t>. For example, if a multitenant cloud service database is not properly designed, a flaw in one client’s application could allow an attacker access not only to that client’s data, but every other client’s data as well.</a:t>
            </a:r>
          </a:p>
          <a:p>
            <a:pPr marL="0" indent="0" algn="just">
              <a:buNone/>
            </a:pPr>
            <a:endParaRPr lang="en-CA" sz="1800" b="1" dirty="0"/>
          </a:p>
          <a:p>
            <a:pPr marL="0" indent="0" algn="just">
              <a:buNone/>
            </a:pPr>
            <a:r>
              <a:rPr lang="en-CA" sz="1800" b="1" dirty="0"/>
              <a:t>Threat</a:t>
            </a:r>
            <a:r>
              <a:rPr lang="en-CA" sz="1800" dirty="0"/>
              <a:t> </a:t>
            </a:r>
            <a:r>
              <a:rPr lang="en-CA" sz="1800" b="1" dirty="0"/>
              <a:t>#2:</a:t>
            </a:r>
            <a:r>
              <a:rPr lang="en-CA" sz="1800" dirty="0"/>
              <a:t> </a:t>
            </a:r>
            <a:r>
              <a:rPr lang="en-CA" sz="1800" b="1" dirty="0"/>
              <a:t>Data</a:t>
            </a:r>
            <a:r>
              <a:rPr lang="en-CA" sz="1800" dirty="0"/>
              <a:t> </a:t>
            </a:r>
            <a:r>
              <a:rPr lang="en-CA" sz="1800" b="1" dirty="0"/>
              <a:t>loss</a:t>
            </a:r>
            <a:endParaRPr lang="en-CA" sz="1800" dirty="0"/>
          </a:p>
          <a:p>
            <a:pPr marL="0" indent="0" algn="just">
              <a:buNone/>
            </a:pPr>
            <a:r>
              <a:rPr lang="en-CA" sz="1800" dirty="0"/>
              <a:t>Data Loss on the other hand can happen both intentionally or accidentally. For example, you may fail to notice that your backup process is failing and one fine day your system could crash taking away the data with it.</a:t>
            </a:r>
          </a:p>
          <a:p>
            <a:pPr marL="0" indent="0" algn="just">
              <a:buNone/>
            </a:pPr>
            <a:endParaRPr lang="en-CA" sz="1800" dirty="0"/>
          </a:p>
          <a:p>
            <a:pPr marL="0" indent="0" algn="just">
              <a:buNone/>
            </a:pPr>
            <a:r>
              <a:rPr lang="en-CA" sz="1800" b="1" dirty="0"/>
              <a:t>Threat</a:t>
            </a:r>
            <a:r>
              <a:rPr lang="en-CA" sz="1800" dirty="0"/>
              <a:t> </a:t>
            </a:r>
            <a:r>
              <a:rPr lang="en-CA" sz="1800" b="1" dirty="0"/>
              <a:t>#3:</a:t>
            </a:r>
            <a:r>
              <a:rPr lang="en-CA" sz="1800" dirty="0"/>
              <a:t> </a:t>
            </a:r>
            <a:r>
              <a:rPr lang="en-CA" sz="1800" b="1" dirty="0"/>
              <a:t>Account/Service</a:t>
            </a:r>
            <a:r>
              <a:rPr lang="en-CA" sz="1800" dirty="0"/>
              <a:t> </a:t>
            </a:r>
            <a:r>
              <a:rPr lang="en-CA" sz="1800" b="1" dirty="0"/>
              <a:t>Traffic</a:t>
            </a:r>
            <a:r>
              <a:rPr lang="en-CA" sz="1800" dirty="0"/>
              <a:t> </a:t>
            </a:r>
            <a:r>
              <a:rPr lang="en-CA" sz="1800" b="1" dirty="0"/>
              <a:t>Hijacking</a:t>
            </a:r>
            <a:endParaRPr lang="en-CA" sz="1800" dirty="0"/>
          </a:p>
          <a:p>
            <a:pPr marL="0" indent="0" algn="just">
              <a:buNone/>
            </a:pPr>
            <a:r>
              <a:rPr lang="en-CA" sz="1800" dirty="0"/>
              <a:t>Attack methods such as phishing, fraud, and exploitation of software vulnerabilities still achieve results. Cloud solutions add a new threat to the landscape. If an attacker gains access to your credentials, they can eavesdrop on your activities and transactions, manipulate data, return falsified information, and redirect your clients to illegitimate sites.</a:t>
            </a:r>
          </a:p>
          <a:p>
            <a:pPr marL="0" indent="0">
              <a:buNone/>
            </a:pPr>
            <a:endParaRPr lang="en-US" sz="1100" dirty="0"/>
          </a:p>
        </p:txBody>
      </p:sp>
      <p:sp>
        <p:nvSpPr>
          <p:cNvPr id="24" name="Rectangle 2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Disconnected">
            <a:extLst>
              <a:ext uri="{FF2B5EF4-FFF2-40B4-BE49-F238E27FC236}">
                <a16:creationId xmlns:a16="http://schemas.microsoft.com/office/drawing/2014/main" id="{FD3F3B15-5E6D-4947-9A30-39A66C25A7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08511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DA7D0-BB57-0C41-B1D0-0395895EBDAB}"/>
              </a:ext>
            </a:extLst>
          </p:cNvPr>
          <p:cNvSpPr>
            <a:spLocks noGrp="1"/>
          </p:cNvSpPr>
          <p:nvPr>
            <p:ph idx="1"/>
          </p:nvPr>
        </p:nvSpPr>
        <p:spPr>
          <a:xfrm>
            <a:off x="477079" y="785191"/>
            <a:ext cx="7127218" cy="4943595"/>
          </a:xfrm>
        </p:spPr>
        <p:txBody>
          <a:bodyPr anchor="ctr">
            <a:normAutofit lnSpcReduction="10000"/>
          </a:bodyPr>
          <a:lstStyle/>
          <a:p>
            <a:pPr marL="0" indent="0">
              <a:buNone/>
            </a:pPr>
            <a:r>
              <a:rPr lang="en-CA" sz="1600" b="1" dirty="0"/>
              <a:t>Threat</a:t>
            </a:r>
            <a:r>
              <a:rPr lang="en-CA" sz="1600" dirty="0"/>
              <a:t> </a:t>
            </a:r>
            <a:r>
              <a:rPr lang="en-CA" sz="1600" b="1" dirty="0"/>
              <a:t>#4:</a:t>
            </a:r>
            <a:r>
              <a:rPr lang="en-CA" sz="1600" dirty="0"/>
              <a:t> </a:t>
            </a:r>
            <a:r>
              <a:rPr lang="en-CA" sz="1600" b="1" dirty="0"/>
              <a:t>Insecure</a:t>
            </a:r>
            <a:r>
              <a:rPr lang="en-CA" sz="1600" dirty="0"/>
              <a:t> </a:t>
            </a:r>
            <a:r>
              <a:rPr lang="en-CA" sz="1600" b="1" dirty="0"/>
              <a:t>APIs</a:t>
            </a:r>
          </a:p>
          <a:p>
            <a:pPr marL="0" indent="0" algn="just">
              <a:buNone/>
            </a:pPr>
            <a:r>
              <a:rPr lang="en-CA" sz="1600" dirty="0"/>
              <a:t>Cloud computing providers expose a set of software interfaces or APIs that customers use to manage and interact with cloud services. Provisioning, management, orchestration, and monitoring are all performed using these interfaces. The security and availability of general cloud services is dependent upon the security of these basic APIs.</a:t>
            </a:r>
          </a:p>
          <a:p>
            <a:pPr marL="0" indent="0" algn="just">
              <a:buNone/>
            </a:pPr>
            <a:endParaRPr lang="en-CA" sz="1600" b="1" dirty="0"/>
          </a:p>
          <a:p>
            <a:pPr marL="0" indent="0" algn="just">
              <a:buNone/>
            </a:pPr>
            <a:r>
              <a:rPr lang="en-CA" sz="1600" b="1" dirty="0"/>
              <a:t>Threat</a:t>
            </a:r>
            <a:r>
              <a:rPr lang="en-CA" sz="1600" dirty="0"/>
              <a:t> </a:t>
            </a:r>
            <a:r>
              <a:rPr lang="en-CA" sz="1600" b="1" dirty="0"/>
              <a:t>#5:</a:t>
            </a:r>
            <a:r>
              <a:rPr lang="en-CA" sz="1600" dirty="0"/>
              <a:t> </a:t>
            </a:r>
            <a:r>
              <a:rPr lang="en-CA" sz="1600" b="1" dirty="0"/>
              <a:t>Denial</a:t>
            </a:r>
            <a:r>
              <a:rPr lang="en-CA" sz="1600" dirty="0"/>
              <a:t> </a:t>
            </a:r>
            <a:r>
              <a:rPr lang="en-CA" sz="1600" b="1" dirty="0"/>
              <a:t>of</a:t>
            </a:r>
            <a:r>
              <a:rPr lang="en-CA" sz="1600" dirty="0"/>
              <a:t> </a:t>
            </a:r>
            <a:r>
              <a:rPr lang="en-CA" sz="1600" b="1" dirty="0"/>
              <a:t>Service</a:t>
            </a:r>
            <a:endParaRPr lang="en-CA" sz="1600" dirty="0"/>
          </a:p>
          <a:p>
            <a:pPr marL="0" indent="0" algn="just">
              <a:buNone/>
            </a:pPr>
            <a:r>
              <a:rPr lang="en-CA" sz="1600" dirty="0"/>
              <a:t>denial-of-service attacks are attacks meant to prevent users of a cloud service from being able to access their data or their applications. Asymmetric application-level DoS attacks take advantage of vulnerabilities in web servers, databases, or other cloud resources, allowing a malicious individual to take out an application using a single extremely small attack payload – in some cases less than 100 bytes long.</a:t>
            </a:r>
          </a:p>
          <a:p>
            <a:pPr marL="0" indent="0" algn="just">
              <a:buNone/>
            </a:pPr>
            <a:endParaRPr lang="en-CA" sz="1600" b="1" dirty="0"/>
          </a:p>
          <a:p>
            <a:pPr marL="0" indent="0" algn="just">
              <a:buNone/>
            </a:pPr>
            <a:r>
              <a:rPr lang="en-CA" sz="1600" b="1" dirty="0"/>
              <a:t>Threat</a:t>
            </a:r>
            <a:r>
              <a:rPr lang="en-CA" sz="1600" dirty="0"/>
              <a:t> </a:t>
            </a:r>
            <a:r>
              <a:rPr lang="en-CA" sz="1600" b="1" dirty="0"/>
              <a:t>#6:</a:t>
            </a:r>
            <a:r>
              <a:rPr lang="en-CA" sz="1600" dirty="0"/>
              <a:t> </a:t>
            </a:r>
            <a:r>
              <a:rPr lang="en-CA" sz="1600" b="1" dirty="0"/>
              <a:t>Malicious</a:t>
            </a:r>
            <a:r>
              <a:rPr lang="en-CA" sz="1600" dirty="0"/>
              <a:t> </a:t>
            </a:r>
            <a:r>
              <a:rPr lang="en-CA" sz="1600" b="1" dirty="0"/>
              <a:t>Insiders</a:t>
            </a:r>
            <a:endParaRPr lang="en-CA" sz="1600" dirty="0"/>
          </a:p>
          <a:p>
            <a:pPr marL="0" indent="0" algn="just">
              <a:buNone/>
            </a:pPr>
            <a:r>
              <a:rPr lang="en-CA" sz="1600" dirty="0"/>
              <a:t>A malicious insider threat to an organization is a current or former employee, contractor, or other business partner who has or had authorized access to an organization’s network, system, or data and intentionally exceeded or misused that access in a manner that negatively affected the confidentiality, integrity, or availability of the organization’s information or information systems.</a:t>
            </a:r>
          </a:p>
          <a:p>
            <a:pPr marL="0" indent="0">
              <a:buNone/>
            </a:pPr>
            <a:endParaRPr lang="en-US" sz="1000" dirty="0"/>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isconnected">
            <a:extLst>
              <a:ext uri="{FF2B5EF4-FFF2-40B4-BE49-F238E27FC236}">
                <a16:creationId xmlns:a16="http://schemas.microsoft.com/office/drawing/2014/main" id="{6CCB815C-D279-42D3-8F97-7188A50D4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99811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895ED3-FE78-AA46-8BD4-D2917661F18A}"/>
              </a:ext>
            </a:extLst>
          </p:cNvPr>
          <p:cNvSpPr>
            <a:spLocks noGrp="1"/>
          </p:cNvSpPr>
          <p:nvPr>
            <p:ph idx="1"/>
          </p:nvPr>
        </p:nvSpPr>
        <p:spPr>
          <a:xfrm>
            <a:off x="838200" y="407772"/>
            <a:ext cx="10515600" cy="6054811"/>
          </a:xfrm>
        </p:spPr>
        <p:txBody>
          <a:bodyPr>
            <a:normAutofit lnSpcReduction="10000"/>
          </a:bodyPr>
          <a:lstStyle/>
          <a:p>
            <a:pPr marL="0" indent="0" algn="just">
              <a:buNone/>
            </a:pPr>
            <a:r>
              <a:rPr lang="en-CA" sz="1800" b="1" dirty="0"/>
              <a:t>Threat</a:t>
            </a:r>
            <a:r>
              <a:rPr lang="en-CA" sz="1800" dirty="0"/>
              <a:t> </a:t>
            </a:r>
            <a:r>
              <a:rPr lang="en-CA" sz="1800" b="1" dirty="0"/>
              <a:t>#7:</a:t>
            </a:r>
            <a:r>
              <a:rPr lang="en-CA" sz="1800" dirty="0"/>
              <a:t> </a:t>
            </a:r>
            <a:r>
              <a:rPr lang="en-CA" sz="1800" b="1" dirty="0"/>
              <a:t>Abuse</a:t>
            </a:r>
            <a:r>
              <a:rPr lang="en-CA" sz="1800" dirty="0"/>
              <a:t> </a:t>
            </a:r>
            <a:r>
              <a:rPr lang="en-CA" sz="1800" b="1" dirty="0"/>
              <a:t>of</a:t>
            </a:r>
            <a:r>
              <a:rPr lang="en-CA" sz="1800" dirty="0"/>
              <a:t> </a:t>
            </a:r>
            <a:r>
              <a:rPr lang="en-CA" sz="1800" b="1" dirty="0"/>
              <a:t>cloud</a:t>
            </a:r>
            <a:r>
              <a:rPr lang="en-CA" sz="1800" dirty="0"/>
              <a:t> </a:t>
            </a:r>
            <a:r>
              <a:rPr lang="en-CA" sz="1800" b="1" dirty="0"/>
              <a:t>services </a:t>
            </a:r>
            <a:r>
              <a:rPr lang="en-CA" sz="1800" dirty="0"/>
              <a:t>We know that cloud computing brings large scale, elastic services offering enormous computing power at an extremely lower cost. This is also equally applicable for hackers. Hackers needed huge computing power to crack things, but they were not able to afford it. With cloud what used to take a year with home machines, can now be done in hours on cloud.</a:t>
            </a:r>
          </a:p>
          <a:p>
            <a:pPr marL="0" indent="0" algn="just">
              <a:buNone/>
            </a:pPr>
            <a:endParaRPr lang="en-US" sz="1800" dirty="0"/>
          </a:p>
          <a:p>
            <a:pPr marL="0" indent="0" algn="just">
              <a:buNone/>
            </a:pPr>
            <a:r>
              <a:rPr lang="en-CA" sz="1800" b="1" dirty="0"/>
              <a:t>Threat</a:t>
            </a:r>
            <a:r>
              <a:rPr lang="en-CA" sz="1800" dirty="0"/>
              <a:t> </a:t>
            </a:r>
            <a:r>
              <a:rPr lang="en-CA" sz="1800" b="1" dirty="0"/>
              <a:t>#8: Insufficient</a:t>
            </a:r>
            <a:r>
              <a:rPr lang="en-CA" sz="1800" dirty="0"/>
              <a:t> </a:t>
            </a:r>
            <a:r>
              <a:rPr lang="en-CA" sz="1800" b="1" dirty="0"/>
              <a:t>Due</a:t>
            </a:r>
            <a:r>
              <a:rPr lang="en-CA" sz="1800" dirty="0"/>
              <a:t> </a:t>
            </a:r>
            <a:r>
              <a:rPr lang="en-CA" sz="1800" b="1" dirty="0"/>
              <a:t>Diligence</a:t>
            </a:r>
          </a:p>
          <a:p>
            <a:pPr marL="0" indent="0" algn="just">
              <a:buNone/>
            </a:pPr>
            <a:endParaRPr lang="en-CA" sz="1800" b="1" dirty="0"/>
          </a:p>
          <a:p>
            <a:pPr marL="0" indent="0" algn="just">
              <a:buNone/>
            </a:pPr>
            <a:endParaRPr lang="en-CA" sz="1800" b="1" dirty="0"/>
          </a:p>
          <a:p>
            <a:pPr marL="0" indent="0" algn="just">
              <a:buNone/>
            </a:pPr>
            <a:endParaRPr lang="en-CA" sz="1800" b="1" dirty="0"/>
          </a:p>
          <a:p>
            <a:pPr marL="0" indent="0" algn="just">
              <a:buNone/>
            </a:pPr>
            <a:endParaRPr lang="en-CA" sz="1800" b="1" dirty="0"/>
          </a:p>
          <a:p>
            <a:pPr marL="0" indent="0" algn="just">
              <a:buNone/>
            </a:pPr>
            <a:endParaRPr lang="en-CA" sz="1800" b="1" dirty="0"/>
          </a:p>
          <a:p>
            <a:pPr marL="0" indent="0" algn="just">
              <a:buNone/>
            </a:pPr>
            <a:endParaRPr lang="en-CA" sz="1800" b="1" dirty="0"/>
          </a:p>
          <a:p>
            <a:pPr marL="0" indent="0" algn="just">
              <a:buNone/>
            </a:pPr>
            <a:endParaRPr lang="en-CA" sz="1800" b="1" dirty="0"/>
          </a:p>
          <a:p>
            <a:pPr marL="0" indent="0" algn="just">
              <a:buNone/>
            </a:pPr>
            <a:endParaRPr lang="en-CA" sz="1800" b="1" dirty="0"/>
          </a:p>
          <a:p>
            <a:pPr marL="0" indent="0" algn="just">
              <a:buNone/>
            </a:pPr>
            <a:r>
              <a:rPr lang="en-CA" sz="1800" b="1" dirty="0"/>
              <a:t>Threat</a:t>
            </a:r>
            <a:r>
              <a:rPr lang="en-CA" sz="1800" dirty="0"/>
              <a:t> </a:t>
            </a:r>
            <a:r>
              <a:rPr lang="en-CA" sz="1800" b="1" dirty="0"/>
              <a:t>#9:</a:t>
            </a:r>
            <a:r>
              <a:rPr lang="en-CA" sz="1800" dirty="0"/>
              <a:t> </a:t>
            </a:r>
            <a:r>
              <a:rPr lang="en-CA" sz="1800" b="1" dirty="0"/>
              <a:t>Shared</a:t>
            </a:r>
            <a:r>
              <a:rPr lang="en-CA" sz="1800" dirty="0"/>
              <a:t> </a:t>
            </a:r>
            <a:r>
              <a:rPr lang="en-CA" sz="1800" b="1" dirty="0"/>
              <a:t>Technology</a:t>
            </a:r>
            <a:r>
              <a:rPr lang="en-CA" sz="1800" dirty="0"/>
              <a:t> </a:t>
            </a:r>
            <a:r>
              <a:rPr lang="en-CA" sz="1800" b="1" dirty="0"/>
              <a:t>Vulnerabilities</a:t>
            </a:r>
            <a:endParaRPr lang="en-CA" sz="1800" dirty="0"/>
          </a:p>
          <a:p>
            <a:pPr marL="0" indent="0" algn="just">
              <a:buNone/>
            </a:pPr>
            <a:r>
              <a:rPr lang="en-CA" sz="1800" dirty="0"/>
              <a:t>Some of the SaaS solutions, particularly legacy ones are delivered using virtualization. We all know virtualization works under the concept of multi-tenancy, where the machine is sliced to serve multiple customers. In such scenarios, any compromise at the hypervisor level can lead to severe breaches.</a:t>
            </a:r>
          </a:p>
          <a:p>
            <a:pPr marL="0" indent="0">
              <a:buNone/>
            </a:pPr>
            <a:endParaRPr lang="en-US" dirty="0"/>
          </a:p>
        </p:txBody>
      </p:sp>
      <p:pic>
        <p:nvPicPr>
          <p:cNvPr id="4" name="drawingObject113">
            <a:extLst>
              <a:ext uri="{FF2B5EF4-FFF2-40B4-BE49-F238E27FC236}">
                <a16:creationId xmlns:a16="http://schemas.microsoft.com/office/drawing/2014/main" id="{2B4F363F-833B-774D-BCA8-46B2157511E4}"/>
              </a:ext>
            </a:extLst>
          </p:cNvPr>
          <p:cNvPicPr/>
          <p:nvPr/>
        </p:nvPicPr>
        <p:blipFill>
          <a:blip r:embed="rId2"/>
          <a:stretch/>
        </p:blipFill>
        <p:spPr>
          <a:xfrm>
            <a:off x="998671" y="2401934"/>
            <a:ext cx="6834558" cy="2272103"/>
          </a:xfrm>
          <a:prstGeom prst="rect">
            <a:avLst/>
          </a:prstGeom>
          <a:noFill/>
        </p:spPr>
      </p:pic>
    </p:spTree>
    <p:extLst>
      <p:ext uri="{BB962C8B-B14F-4D97-AF65-F5344CB8AC3E}">
        <p14:creationId xmlns:p14="http://schemas.microsoft.com/office/powerpoint/2010/main" val="368691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ED7D0-6C2B-F34F-9205-0E2DB748670B}"/>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400" b="1">
                <a:solidFill>
                  <a:srgbClr val="FFFFFF"/>
                </a:solidFill>
              </a:rPr>
              <a:t>Infrastructure</a:t>
            </a:r>
            <a:r>
              <a:rPr lang="en-CA" sz="2400">
                <a:solidFill>
                  <a:srgbClr val="FFFFFF"/>
                </a:solidFill>
              </a:rPr>
              <a:t> </a:t>
            </a:r>
            <a:r>
              <a:rPr lang="en-CA" sz="2400" b="1">
                <a:solidFill>
                  <a:srgbClr val="FFFFFF"/>
                </a:solidFill>
              </a:rPr>
              <a:t>as</a:t>
            </a:r>
            <a:r>
              <a:rPr lang="en-CA" sz="2400">
                <a:solidFill>
                  <a:srgbClr val="FFFFFF"/>
                </a:solidFill>
              </a:rPr>
              <a:t> </a:t>
            </a:r>
            <a:r>
              <a:rPr lang="en-CA" sz="2400" b="1">
                <a:solidFill>
                  <a:srgbClr val="FFFFFF"/>
                </a:solidFill>
              </a:rPr>
              <a:t>a</a:t>
            </a:r>
            <a:r>
              <a:rPr lang="en-CA" sz="2400">
                <a:solidFill>
                  <a:srgbClr val="FFFFFF"/>
                </a:solidFill>
              </a:rPr>
              <a:t> </a:t>
            </a:r>
            <a:r>
              <a:rPr lang="en-CA" sz="2400" b="1">
                <a:solidFill>
                  <a:srgbClr val="FFFFFF"/>
                </a:solidFill>
              </a:rPr>
              <a:t>Service</a:t>
            </a:r>
            <a:r>
              <a:rPr lang="en-CA" sz="2400">
                <a:solidFill>
                  <a:srgbClr val="FFFFFF"/>
                </a:solidFill>
              </a:rPr>
              <a:t> </a:t>
            </a:r>
            <a:r>
              <a:rPr lang="en-CA" sz="2400" b="1">
                <a:solidFill>
                  <a:srgbClr val="FFFFFF"/>
                </a:solidFill>
              </a:rPr>
              <a:t>(IaaS)</a:t>
            </a:r>
            <a:r>
              <a:rPr lang="en-CA" sz="2400">
                <a:solidFill>
                  <a:srgbClr val="FFFFFF"/>
                </a:solidFill>
              </a:rPr>
              <a:t> </a:t>
            </a:r>
            <a:r>
              <a:rPr lang="en-CA" sz="2400" b="1">
                <a:solidFill>
                  <a:srgbClr val="FFFFFF"/>
                </a:solidFill>
              </a:rPr>
              <a:t>Security</a:t>
            </a:r>
            <a:endParaRPr lang="en-US" sz="2400">
              <a:solidFill>
                <a:srgbClr val="FFFFFF"/>
              </a:solidFill>
            </a:endParaRPr>
          </a:p>
        </p:txBody>
      </p:sp>
      <p:graphicFrame>
        <p:nvGraphicFramePr>
          <p:cNvPr id="4" name="Content Placeholder 2">
            <a:extLst>
              <a:ext uri="{FF2B5EF4-FFF2-40B4-BE49-F238E27FC236}">
                <a16:creationId xmlns:a16="http://schemas.microsoft.com/office/drawing/2014/main" id="{22C2C22E-854B-A745-AE73-28C8FCC329CE}"/>
              </a:ext>
            </a:extLst>
          </p:cNvPr>
          <p:cNvGraphicFramePr>
            <a:graphicFrameLocks noGrp="1"/>
          </p:cNvGraphicFramePr>
          <p:nvPr>
            <p:ph idx="1"/>
            <p:extLst>
              <p:ext uri="{D42A27DB-BD31-4B8C-83A1-F6EECF244321}">
                <p14:modId xmlns:p14="http://schemas.microsoft.com/office/powerpoint/2010/main" val="4167263832"/>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1742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A46C6-3828-C942-937E-117F000C5FA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Cloud</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Computing</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Overview</a:t>
            </a:r>
            <a:endParaRPr lang="en-US" sz="2600" kern="1200">
              <a:solidFill>
                <a:srgbClr val="FFFFFF"/>
              </a:solidFill>
              <a:latin typeface="+mj-lt"/>
              <a:ea typeface="+mj-ea"/>
              <a:cs typeface="+mj-cs"/>
            </a:endParaRPr>
          </a:p>
        </p:txBody>
      </p:sp>
      <p:pic>
        <p:nvPicPr>
          <p:cNvPr id="4" name="drawingObject61">
            <a:extLst>
              <a:ext uri="{FF2B5EF4-FFF2-40B4-BE49-F238E27FC236}">
                <a16:creationId xmlns:a16="http://schemas.microsoft.com/office/drawing/2014/main" id="{AD47BDC8-AA6F-594F-81AC-C76A8E9300C9}"/>
              </a:ext>
            </a:extLst>
          </p:cNvPr>
          <p:cNvPicPr>
            <a:picLocks/>
          </p:cNvPicPr>
          <p:nvPr/>
        </p:nvPicPr>
        <p:blipFill>
          <a:blip r:embed="rId2"/>
          <a:stretch/>
        </p:blipFill>
        <p:spPr>
          <a:xfrm>
            <a:off x="4038600" y="1313931"/>
            <a:ext cx="7188199" cy="4241037"/>
          </a:xfrm>
          <a:prstGeom prst="rect">
            <a:avLst/>
          </a:prstGeom>
          <a:noFill/>
        </p:spPr>
      </p:pic>
    </p:spTree>
    <p:extLst>
      <p:ext uri="{BB962C8B-B14F-4D97-AF65-F5344CB8AC3E}">
        <p14:creationId xmlns:p14="http://schemas.microsoft.com/office/powerpoint/2010/main" val="985782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515146-EC5C-4A4A-B84B-8CD6FF8FC5F9}"/>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Platform</a:t>
            </a:r>
            <a:r>
              <a:rPr lang="en-CA" sz="2600">
                <a:solidFill>
                  <a:srgbClr val="FFFFFF"/>
                </a:solidFill>
              </a:rPr>
              <a:t> </a:t>
            </a:r>
            <a:r>
              <a:rPr lang="en-CA" sz="2600" b="1">
                <a:solidFill>
                  <a:srgbClr val="FFFFFF"/>
                </a:solidFill>
              </a:rPr>
              <a:t>as</a:t>
            </a:r>
            <a:r>
              <a:rPr lang="en-CA" sz="2600">
                <a:solidFill>
                  <a:srgbClr val="FFFFFF"/>
                </a:solidFill>
              </a:rPr>
              <a:t> </a:t>
            </a:r>
            <a:r>
              <a:rPr lang="en-CA" sz="2600" b="1">
                <a:solidFill>
                  <a:srgbClr val="FFFFFF"/>
                </a:solidFill>
              </a:rPr>
              <a:t>a</a:t>
            </a:r>
            <a:r>
              <a:rPr lang="en-CA" sz="2600">
                <a:solidFill>
                  <a:srgbClr val="FFFFFF"/>
                </a:solidFill>
              </a:rPr>
              <a:t> </a:t>
            </a:r>
            <a:r>
              <a:rPr lang="en-CA" sz="2600" b="1">
                <a:solidFill>
                  <a:srgbClr val="FFFFFF"/>
                </a:solidFill>
              </a:rPr>
              <a:t>Service</a:t>
            </a:r>
            <a:r>
              <a:rPr lang="en-CA" sz="2600">
                <a:solidFill>
                  <a:srgbClr val="FFFFFF"/>
                </a:solidFill>
              </a:rPr>
              <a:t> </a:t>
            </a:r>
            <a:r>
              <a:rPr lang="en-CA" sz="2600" b="1">
                <a:solidFill>
                  <a:srgbClr val="FFFFFF"/>
                </a:solidFill>
              </a:rPr>
              <a:t>(PaaS)</a:t>
            </a:r>
            <a:r>
              <a:rPr lang="en-CA" sz="2600">
                <a:solidFill>
                  <a:srgbClr val="FFFFFF"/>
                </a:solidFill>
              </a:rPr>
              <a:t> </a:t>
            </a:r>
            <a:r>
              <a:rPr lang="en-CA" sz="2600" b="1">
                <a:solidFill>
                  <a:srgbClr val="FFFFFF"/>
                </a:solidFill>
              </a:rPr>
              <a:t>Security</a:t>
            </a:r>
            <a:endParaRPr lang="en-US" sz="2600">
              <a:solidFill>
                <a:srgbClr val="FFFFFF"/>
              </a:solidFill>
            </a:endParaRPr>
          </a:p>
        </p:txBody>
      </p:sp>
      <p:graphicFrame>
        <p:nvGraphicFramePr>
          <p:cNvPr id="4" name="Content Placeholder 2">
            <a:extLst>
              <a:ext uri="{FF2B5EF4-FFF2-40B4-BE49-F238E27FC236}">
                <a16:creationId xmlns:a16="http://schemas.microsoft.com/office/drawing/2014/main" id="{66B78C75-443F-1D4D-A0E7-2489210D5BB7}"/>
              </a:ext>
            </a:extLst>
          </p:cNvPr>
          <p:cNvGraphicFramePr>
            <a:graphicFrameLocks noGrp="1"/>
          </p:cNvGraphicFramePr>
          <p:nvPr>
            <p:ph idx="1"/>
            <p:extLst>
              <p:ext uri="{D42A27DB-BD31-4B8C-83A1-F6EECF244321}">
                <p14:modId xmlns:p14="http://schemas.microsoft.com/office/powerpoint/2010/main" val="3122235896"/>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2573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F1FE83-C6DE-8B4F-9FF3-33039D6E4213}"/>
              </a:ext>
            </a:extLst>
          </p:cNvPr>
          <p:cNvSpPr>
            <a:spLocks noGrp="1"/>
          </p:cNvSpPr>
          <p:nvPr>
            <p:ph type="title"/>
          </p:nvPr>
        </p:nvSpPr>
        <p:spPr>
          <a:xfrm>
            <a:off x="5341912" y="296836"/>
            <a:ext cx="5614875" cy="821698"/>
          </a:xfrm>
        </p:spPr>
        <p:txBody>
          <a:bodyPr>
            <a:noAutofit/>
          </a:bodyPr>
          <a:lstStyle/>
          <a:p>
            <a:r>
              <a:rPr lang="en-CA" sz="2800" b="1" dirty="0">
                <a:solidFill>
                  <a:srgbClr val="000000"/>
                </a:solidFill>
              </a:rPr>
              <a:t>Software</a:t>
            </a:r>
            <a:r>
              <a:rPr lang="en-CA" sz="2800" dirty="0">
                <a:solidFill>
                  <a:srgbClr val="000000"/>
                </a:solidFill>
              </a:rPr>
              <a:t> </a:t>
            </a:r>
            <a:r>
              <a:rPr lang="en-CA" sz="2800" b="1" dirty="0">
                <a:solidFill>
                  <a:srgbClr val="000000"/>
                </a:solidFill>
              </a:rPr>
              <a:t>as</a:t>
            </a:r>
            <a:r>
              <a:rPr lang="en-CA" sz="2800" dirty="0">
                <a:solidFill>
                  <a:srgbClr val="000000"/>
                </a:solidFill>
              </a:rPr>
              <a:t> </a:t>
            </a:r>
            <a:r>
              <a:rPr lang="en-CA" sz="2800" b="1" dirty="0">
                <a:solidFill>
                  <a:srgbClr val="000000"/>
                </a:solidFill>
              </a:rPr>
              <a:t>a</a:t>
            </a:r>
            <a:r>
              <a:rPr lang="en-CA" sz="2800" dirty="0">
                <a:solidFill>
                  <a:srgbClr val="000000"/>
                </a:solidFill>
              </a:rPr>
              <a:t> </a:t>
            </a:r>
            <a:r>
              <a:rPr lang="en-CA" sz="2800" b="1" dirty="0">
                <a:solidFill>
                  <a:srgbClr val="000000"/>
                </a:solidFill>
              </a:rPr>
              <a:t>Service</a:t>
            </a:r>
            <a:r>
              <a:rPr lang="en-CA" sz="2800" dirty="0">
                <a:solidFill>
                  <a:srgbClr val="000000"/>
                </a:solidFill>
              </a:rPr>
              <a:t> </a:t>
            </a:r>
            <a:r>
              <a:rPr lang="en-CA" sz="2800" b="1" dirty="0">
                <a:solidFill>
                  <a:srgbClr val="000000"/>
                </a:solidFill>
              </a:rPr>
              <a:t>(SaaS)</a:t>
            </a:r>
            <a:r>
              <a:rPr lang="en-CA" sz="2800" dirty="0">
                <a:solidFill>
                  <a:srgbClr val="000000"/>
                </a:solidFill>
              </a:rPr>
              <a:t> </a:t>
            </a:r>
            <a:r>
              <a:rPr lang="en-CA" sz="2800" b="1" dirty="0">
                <a:solidFill>
                  <a:srgbClr val="000000"/>
                </a:solidFill>
              </a:rPr>
              <a:t>Security</a:t>
            </a:r>
            <a:endParaRPr lang="en-US" sz="2800" dirty="0">
              <a:solidFill>
                <a:srgbClr val="000000"/>
              </a:solidFill>
            </a:endParaRPr>
          </a:p>
        </p:txBody>
      </p:sp>
      <p:sp>
        <p:nvSpPr>
          <p:cNvPr id="4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7" name="drawingObject123">
            <a:extLst>
              <a:ext uri="{FF2B5EF4-FFF2-40B4-BE49-F238E27FC236}">
                <a16:creationId xmlns:a16="http://schemas.microsoft.com/office/drawing/2014/main" id="{65419F04-2F91-5A46-BE87-51B41599BE48}"/>
              </a:ext>
            </a:extLst>
          </p:cNvPr>
          <p:cNvPicPr/>
          <p:nvPr/>
        </p:nvPicPr>
        <p:blipFill>
          <a:blip r:embed="rId3"/>
          <a:stretch/>
        </p:blipFill>
        <p:spPr>
          <a:xfrm>
            <a:off x="429349" y="2702156"/>
            <a:ext cx="3661831" cy="1473886"/>
          </a:xfrm>
          <a:prstGeom prst="rect">
            <a:avLst/>
          </a:prstGeom>
          <a:noFill/>
        </p:spPr>
      </p:pic>
      <p:sp>
        <p:nvSpPr>
          <p:cNvPr id="3" name="Content Placeholder 2">
            <a:extLst>
              <a:ext uri="{FF2B5EF4-FFF2-40B4-BE49-F238E27FC236}">
                <a16:creationId xmlns:a16="http://schemas.microsoft.com/office/drawing/2014/main" id="{7ABEE963-A26E-F74E-A033-9DA32EF67260}"/>
              </a:ext>
            </a:extLst>
          </p:cNvPr>
          <p:cNvSpPr>
            <a:spLocks noGrp="1"/>
          </p:cNvSpPr>
          <p:nvPr>
            <p:ph idx="1"/>
          </p:nvPr>
        </p:nvSpPr>
        <p:spPr>
          <a:xfrm>
            <a:off x="6147776" y="1415369"/>
            <a:ext cx="5614875" cy="4846283"/>
          </a:xfrm>
        </p:spPr>
        <p:txBody>
          <a:bodyPr anchor="ctr">
            <a:normAutofit/>
          </a:bodyPr>
          <a:lstStyle/>
          <a:p>
            <a:pPr marL="0" indent="0">
              <a:buNone/>
            </a:pPr>
            <a:r>
              <a:rPr lang="en-CA" sz="1600" b="1" dirty="0">
                <a:solidFill>
                  <a:srgbClr val="000000"/>
                </a:solidFill>
              </a:rPr>
              <a:t>Data</a:t>
            </a:r>
            <a:r>
              <a:rPr lang="en-CA" sz="1600" dirty="0">
                <a:solidFill>
                  <a:srgbClr val="000000"/>
                </a:solidFill>
              </a:rPr>
              <a:t> </a:t>
            </a:r>
            <a:r>
              <a:rPr lang="en-CA" sz="1600" b="1" dirty="0">
                <a:solidFill>
                  <a:srgbClr val="000000"/>
                </a:solidFill>
              </a:rPr>
              <a:t>Segregation</a:t>
            </a:r>
            <a:endParaRPr lang="en-CA" sz="1600" dirty="0">
              <a:solidFill>
                <a:srgbClr val="000000"/>
              </a:solidFill>
            </a:endParaRPr>
          </a:p>
          <a:p>
            <a:r>
              <a:rPr lang="en-CA" sz="1600" dirty="0">
                <a:solidFill>
                  <a:srgbClr val="000000"/>
                </a:solidFill>
              </a:rPr>
              <a:t>As a result of multi-tenancy, multiple users can store their data using applications provided by SaaS.</a:t>
            </a:r>
          </a:p>
          <a:p>
            <a:r>
              <a:rPr lang="en-CA" sz="1600" dirty="0">
                <a:solidFill>
                  <a:srgbClr val="000000"/>
                </a:solidFill>
              </a:rPr>
              <a:t>A SaaS model should therefore ensure a clear segregation for each user’s data</a:t>
            </a:r>
          </a:p>
          <a:p>
            <a:pPr marL="0" indent="0">
              <a:buNone/>
            </a:pPr>
            <a:endParaRPr lang="en-US" sz="1600" dirty="0">
              <a:solidFill>
                <a:srgbClr val="000000"/>
              </a:solidFill>
            </a:endParaRPr>
          </a:p>
          <a:p>
            <a:pPr marL="0" indent="0">
              <a:buNone/>
            </a:pPr>
            <a:r>
              <a:rPr lang="en-CA" sz="1600" b="1" dirty="0">
                <a:solidFill>
                  <a:srgbClr val="000000"/>
                </a:solidFill>
              </a:rPr>
              <a:t>Data</a:t>
            </a:r>
            <a:r>
              <a:rPr lang="en-CA" sz="1600" dirty="0">
                <a:solidFill>
                  <a:srgbClr val="000000"/>
                </a:solidFill>
              </a:rPr>
              <a:t> </a:t>
            </a:r>
            <a:r>
              <a:rPr lang="en-CA" sz="1600" b="1" dirty="0">
                <a:solidFill>
                  <a:srgbClr val="000000"/>
                </a:solidFill>
              </a:rPr>
              <a:t>Access</a:t>
            </a:r>
            <a:r>
              <a:rPr lang="en-CA" sz="1600" dirty="0">
                <a:solidFill>
                  <a:srgbClr val="000000"/>
                </a:solidFill>
              </a:rPr>
              <a:t> </a:t>
            </a:r>
            <a:r>
              <a:rPr lang="en-CA" sz="1600" b="1" dirty="0">
                <a:solidFill>
                  <a:srgbClr val="000000"/>
                </a:solidFill>
              </a:rPr>
              <a:t>and</a:t>
            </a:r>
            <a:r>
              <a:rPr lang="en-CA" sz="1600" dirty="0">
                <a:solidFill>
                  <a:srgbClr val="000000"/>
                </a:solidFill>
              </a:rPr>
              <a:t> </a:t>
            </a:r>
            <a:r>
              <a:rPr lang="en-CA" sz="1600" b="1" dirty="0">
                <a:solidFill>
                  <a:srgbClr val="000000"/>
                </a:solidFill>
              </a:rPr>
              <a:t>Policies</a:t>
            </a:r>
            <a:endParaRPr lang="en-CA" sz="1600" dirty="0">
              <a:solidFill>
                <a:srgbClr val="000000"/>
              </a:solidFill>
            </a:endParaRPr>
          </a:p>
          <a:p>
            <a:r>
              <a:rPr lang="en-US" sz="1600" dirty="0">
                <a:solidFill>
                  <a:srgbClr val="000000"/>
                </a:solidFill>
              </a:rPr>
              <a:t>The key challenge is to map existing security policy, process, and standard to meet and match policies that CSP enforces.</a:t>
            </a:r>
          </a:p>
          <a:p>
            <a:r>
              <a:rPr lang="en-US" sz="1600" dirty="0">
                <a:solidFill>
                  <a:srgbClr val="000000"/>
                </a:solidFill>
              </a:rPr>
              <a:t>A cloud access security broker (CASB) is an on-premises or cloud-based security policy enforcement point that is placed between cloud service consumers and cloud service providers to combine and interject enterprise security policies as cloud-based resources are accessed e.g. cisco </a:t>
            </a:r>
            <a:r>
              <a:rPr lang="en-US" sz="1600" dirty="0" err="1">
                <a:solidFill>
                  <a:srgbClr val="000000"/>
                </a:solidFill>
              </a:rPr>
              <a:t>cloudlock</a:t>
            </a:r>
            <a:r>
              <a:rPr lang="en-US" sz="1600" dirty="0">
                <a:solidFill>
                  <a:srgbClr val="000000"/>
                </a:solidFill>
              </a:rPr>
              <a:t>, </a:t>
            </a:r>
            <a:r>
              <a:rPr lang="en-US" sz="1600" dirty="0" err="1">
                <a:solidFill>
                  <a:srgbClr val="000000"/>
                </a:solidFill>
              </a:rPr>
              <a:t>netskope</a:t>
            </a:r>
            <a:endParaRPr lang="en-US" sz="1600" dirty="0">
              <a:solidFill>
                <a:srgbClr val="000000"/>
              </a:solidFill>
            </a:endParaRPr>
          </a:p>
          <a:p>
            <a:r>
              <a:rPr lang="en-US" sz="1600" dirty="0">
                <a:solidFill>
                  <a:srgbClr val="000000"/>
                </a:solidFill>
              </a:rPr>
              <a:t>Repeated assessments of the security policies for accessing data.</a:t>
            </a:r>
          </a:p>
          <a:p>
            <a:pPr marL="0" indent="0">
              <a:buNone/>
            </a:pPr>
            <a:endParaRPr lang="en-US" sz="1600" dirty="0">
              <a:solidFill>
                <a:srgbClr val="000000"/>
              </a:solidFill>
            </a:endParaRPr>
          </a:p>
        </p:txBody>
      </p:sp>
    </p:spTree>
    <p:extLst>
      <p:ext uri="{BB962C8B-B14F-4D97-AF65-F5344CB8AC3E}">
        <p14:creationId xmlns:p14="http://schemas.microsoft.com/office/powerpoint/2010/main" val="86806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C7C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B356-213C-B14E-A600-41C29CF296E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Web</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Application</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Security</a:t>
            </a:r>
            <a:endParaRPr lang="en-US" sz="2600" kern="1200">
              <a:solidFill>
                <a:srgbClr val="FFFFFF"/>
              </a:solidFill>
              <a:latin typeface="+mj-lt"/>
              <a:ea typeface="+mj-ea"/>
              <a:cs typeface="+mj-cs"/>
            </a:endParaRPr>
          </a:p>
        </p:txBody>
      </p:sp>
      <p:pic>
        <p:nvPicPr>
          <p:cNvPr id="4" name="drawingObject125">
            <a:extLst>
              <a:ext uri="{FF2B5EF4-FFF2-40B4-BE49-F238E27FC236}">
                <a16:creationId xmlns:a16="http://schemas.microsoft.com/office/drawing/2014/main" id="{153A39B6-CC07-9147-BAC8-5F7393E0EB28}"/>
              </a:ext>
            </a:extLst>
          </p:cNvPr>
          <p:cNvPicPr>
            <a:picLocks noGrp="1"/>
          </p:cNvPicPr>
          <p:nvPr>
            <p:ph idx="1"/>
          </p:nvPr>
        </p:nvPicPr>
        <p:blipFill rotWithShape="1">
          <a:blip r:embed="rId2"/>
          <a:srcRect r="1" b="2113"/>
          <a:stretch/>
        </p:blipFill>
        <p:spPr>
          <a:xfrm>
            <a:off x="4263081" y="457200"/>
            <a:ext cx="6573795" cy="5659395"/>
          </a:xfrm>
          <a:prstGeom prst="rect">
            <a:avLst/>
          </a:prstGeom>
          <a:noFill/>
        </p:spPr>
      </p:pic>
    </p:spTree>
    <p:extLst>
      <p:ext uri="{BB962C8B-B14F-4D97-AF65-F5344CB8AC3E}">
        <p14:creationId xmlns:p14="http://schemas.microsoft.com/office/powerpoint/2010/main" val="223584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F520-5842-F143-8222-07BC5294A2C8}"/>
              </a:ext>
            </a:extLst>
          </p:cNvPr>
          <p:cNvSpPr>
            <a:spLocks noGrp="1"/>
          </p:cNvSpPr>
          <p:nvPr>
            <p:ph type="title"/>
          </p:nvPr>
        </p:nvSpPr>
        <p:spPr>
          <a:xfrm>
            <a:off x="1136428" y="627564"/>
            <a:ext cx="7474172" cy="1325563"/>
          </a:xfrm>
        </p:spPr>
        <p:txBody>
          <a:bodyPr>
            <a:normAutofit/>
          </a:bodyPr>
          <a:lstStyle/>
          <a:p>
            <a:r>
              <a:rPr lang="en-CA" b="1" dirty="0"/>
              <a:t>Important</a:t>
            </a:r>
            <a:r>
              <a:rPr lang="en-CA" dirty="0"/>
              <a:t> </a:t>
            </a:r>
            <a:r>
              <a:rPr lang="en-CA" b="1" dirty="0"/>
              <a:t>SLA</a:t>
            </a:r>
            <a:r>
              <a:rPr lang="en-CA" dirty="0"/>
              <a:t> </a:t>
            </a:r>
            <a:r>
              <a:rPr lang="en-CA" b="1" dirty="0"/>
              <a:t>Components</a:t>
            </a:r>
            <a:endParaRPr lang="en-US" dirty="0"/>
          </a:p>
        </p:txBody>
      </p:sp>
      <p:sp>
        <p:nvSpPr>
          <p:cNvPr id="3" name="Content Placeholder 2">
            <a:extLst>
              <a:ext uri="{FF2B5EF4-FFF2-40B4-BE49-F238E27FC236}">
                <a16:creationId xmlns:a16="http://schemas.microsoft.com/office/drawing/2014/main" id="{232CF5CF-95E8-AF4B-91C6-6F5DFDE6EB96}"/>
              </a:ext>
            </a:extLst>
          </p:cNvPr>
          <p:cNvSpPr>
            <a:spLocks noGrp="1"/>
          </p:cNvSpPr>
          <p:nvPr>
            <p:ph idx="1"/>
          </p:nvPr>
        </p:nvSpPr>
        <p:spPr>
          <a:xfrm>
            <a:off x="1136429" y="2278173"/>
            <a:ext cx="6467867" cy="3450613"/>
          </a:xfrm>
        </p:spPr>
        <p:txBody>
          <a:bodyPr anchor="ctr">
            <a:normAutofit/>
          </a:bodyPr>
          <a:lstStyle/>
          <a:p>
            <a:pPr marL="457200" indent="-457200">
              <a:buFont typeface="+mj-lt"/>
              <a:buAutoNum type="arabicPeriod"/>
            </a:pPr>
            <a:r>
              <a:rPr lang="en-CA" sz="1900" dirty="0"/>
              <a:t>Single Points of Failure should not exist</a:t>
            </a:r>
          </a:p>
          <a:p>
            <a:pPr marL="457200" indent="-457200">
              <a:buFont typeface="+mj-lt"/>
              <a:buAutoNum type="arabicPeriod"/>
            </a:pPr>
            <a:r>
              <a:rPr lang="en-CA" sz="1900" dirty="0"/>
              <a:t>Migration to alternate provider(s) should be possible within the agreed upon RTO</a:t>
            </a:r>
          </a:p>
          <a:p>
            <a:pPr marL="457200" indent="-457200">
              <a:buFont typeface="+mj-lt"/>
              <a:buAutoNum type="arabicPeriod"/>
            </a:pPr>
            <a:r>
              <a:rPr lang="en-CA" sz="1900" dirty="0"/>
              <a:t>Whether all components will be supported by alternate cloud providers in the event of a failover.</a:t>
            </a:r>
          </a:p>
          <a:p>
            <a:pPr marL="457200" indent="-457200">
              <a:buFont typeface="+mj-lt"/>
              <a:buAutoNum type="arabicPeriod"/>
            </a:pPr>
            <a:r>
              <a:rPr lang="en-CA" sz="1900" dirty="0"/>
              <a:t>Automated controls should be enabled to allow customers to verify data integrity</a:t>
            </a:r>
          </a:p>
          <a:p>
            <a:pPr marL="457200" indent="-457200">
              <a:buFont typeface="+mj-lt"/>
              <a:buAutoNum type="arabicPeriod"/>
            </a:pPr>
            <a:r>
              <a:rPr lang="en-CA" sz="1900" dirty="0"/>
              <a:t>Where data backups are included, incremental backups should allow the user to select the desired settings</a:t>
            </a:r>
          </a:p>
          <a:p>
            <a:pPr marL="457200" indent="-457200">
              <a:buFont typeface="+mj-lt"/>
              <a:buAutoNum type="arabicPeriod"/>
            </a:pPr>
            <a:r>
              <a:rPr lang="en-CA" sz="1900" dirty="0"/>
              <a:t>Regular assessment of SLA.</a:t>
            </a:r>
          </a:p>
          <a:p>
            <a:pPr marL="0" indent="0">
              <a:buNone/>
            </a:pPr>
            <a:endParaRPr lang="en-US" sz="19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isconnected">
            <a:extLst>
              <a:ext uri="{FF2B5EF4-FFF2-40B4-BE49-F238E27FC236}">
                <a16:creationId xmlns:a16="http://schemas.microsoft.com/office/drawing/2014/main" id="{4EBF2C42-19D5-4AAC-B7A9-D6F9640AE7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853508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7B0A-8DB3-F745-A696-47F3926A2AF7}"/>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Cloud Data Security </a:t>
            </a:r>
          </a:p>
        </p:txBody>
      </p:sp>
      <p:pic>
        <p:nvPicPr>
          <p:cNvPr id="7" name="Graphic 6" descr="Cloud">
            <a:extLst>
              <a:ext uri="{FF2B5EF4-FFF2-40B4-BE49-F238E27FC236}">
                <a16:creationId xmlns:a16="http://schemas.microsoft.com/office/drawing/2014/main" id="{EB3AC434-C761-46C3-ABB2-FB5E7C1DF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9" name="Graphic 8">
            <a:extLst>
              <a:ext uri="{FF2B5EF4-FFF2-40B4-BE49-F238E27FC236}">
                <a16:creationId xmlns:a16="http://schemas.microsoft.com/office/drawing/2014/main" id="{54327BBE-C5AE-4942-95AE-F1F091FCC2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760027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F9F4D-0EBF-E14B-A6E8-CDD5CAA3ED5C}"/>
              </a:ext>
            </a:extLst>
          </p:cNvPr>
          <p:cNvSpPr>
            <a:spLocks noGrp="1"/>
          </p:cNvSpPr>
          <p:nvPr>
            <p:ph type="title"/>
          </p:nvPr>
        </p:nvSpPr>
        <p:spPr>
          <a:xfrm>
            <a:off x="838200" y="365125"/>
            <a:ext cx="10515600" cy="1325563"/>
          </a:xfrm>
        </p:spPr>
        <p:txBody>
          <a:bodyPr>
            <a:normAutofit/>
          </a:bodyPr>
          <a:lstStyle/>
          <a:p>
            <a:r>
              <a:rPr lang="en-CA" b="1" dirty="0"/>
              <a:t>Cloud</a:t>
            </a:r>
            <a:r>
              <a:rPr lang="en-CA" dirty="0"/>
              <a:t> </a:t>
            </a:r>
            <a:r>
              <a:rPr lang="en-CA" b="1" dirty="0"/>
              <a:t>Data</a:t>
            </a:r>
            <a:r>
              <a:rPr lang="en-CA" dirty="0"/>
              <a:t> </a:t>
            </a:r>
            <a:r>
              <a:rPr lang="en-CA" b="1" dirty="0"/>
              <a:t>Security</a:t>
            </a:r>
            <a:endParaRPr lang="en-US" dirty="0"/>
          </a:p>
        </p:txBody>
      </p:sp>
      <p:graphicFrame>
        <p:nvGraphicFramePr>
          <p:cNvPr id="4" name="Content Placeholder 2">
            <a:extLst>
              <a:ext uri="{FF2B5EF4-FFF2-40B4-BE49-F238E27FC236}">
                <a16:creationId xmlns:a16="http://schemas.microsoft.com/office/drawing/2014/main" id="{CB0D7230-8509-0F47-A275-687F65AF6D3F}"/>
              </a:ext>
            </a:extLst>
          </p:cNvPr>
          <p:cNvGraphicFramePr>
            <a:graphicFrameLocks noGrp="1"/>
          </p:cNvGraphicFramePr>
          <p:nvPr>
            <p:ph idx="1"/>
            <p:extLst>
              <p:ext uri="{D42A27DB-BD31-4B8C-83A1-F6EECF244321}">
                <p14:modId xmlns:p14="http://schemas.microsoft.com/office/powerpoint/2010/main" val="42062312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876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C295ED-7B30-764B-A27D-09B49ABEE539}"/>
              </a:ext>
            </a:extLst>
          </p:cNvPr>
          <p:cNvSpPr>
            <a:spLocks noGrp="1"/>
          </p:cNvSpPr>
          <p:nvPr>
            <p:ph type="title"/>
          </p:nvPr>
        </p:nvSpPr>
        <p:spPr>
          <a:xfrm>
            <a:off x="838200" y="672747"/>
            <a:ext cx="10515600" cy="715556"/>
          </a:xfrm>
        </p:spPr>
        <p:txBody>
          <a:bodyPr>
            <a:normAutofit/>
          </a:bodyPr>
          <a:lstStyle/>
          <a:p>
            <a:pPr algn="ctr"/>
            <a:r>
              <a:rPr lang="en-US" sz="3200" b="1" dirty="0">
                <a:solidFill>
                  <a:schemeClr val="bg1"/>
                </a:solidFill>
                <a:latin typeface="Calibri"/>
              </a:rPr>
              <a:t>Topic-1: Cloud Data Life Cycle (CSUSAD)</a:t>
            </a:r>
            <a:endParaRPr lang="en-US" sz="3200" dirty="0">
              <a:solidFill>
                <a:schemeClr val="bg1"/>
              </a:solidFill>
            </a:endParaRPr>
          </a:p>
        </p:txBody>
      </p:sp>
      <p:graphicFrame>
        <p:nvGraphicFramePr>
          <p:cNvPr id="7" name="Content Placeholder 2">
            <a:extLst>
              <a:ext uri="{FF2B5EF4-FFF2-40B4-BE49-F238E27FC236}">
                <a16:creationId xmlns:a16="http://schemas.microsoft.com/office/drawing/2014/main" id="{6B2A3365-5989-4C31-B4C5-AF21CBF02D41}"/>
              </a:ext>
            </a:extLst>
          </p:cNvPr>
          <p:cNvGraphicFramePr>
            <a:graphicFrameLocks noGrp="1"/>
          </p:cNvGraphicFramePr>
          <p:nvPr>
            <p:ph idx="1"/>
            <p:extLst>
              <p:ext uri="{D42A27DB-BD31-4B8C-83A1-F6EECF244321}">
                <p14:modId xmlns:p14="http://schemas.microsoft.com/office/powerpoint/2010/main" val="1996237394"/>
              </p:ext>
            </p:extLst>
          </p:nvPr>
        </p:nvGraphicFramePr>
        <p:xfrm>
          <a:off x="331303" y="2156999"/>
          <a:ext cx="11704984" cy="3457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721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BB43-E3BD-3C4D-99CE-30F628DD43A4}"/>
              </a:ext>
            </a:extLst>
          </p:cNvPr>
          <p:cNvSpPr>
            <a:spLocks noGrp="1"/>
          </p:cNvSpPr>
          <p:nvPr>
            <p:ph type="title"/>
          </p:nvPr>
        </p:nvSpPr>
        <p:spPr>
          <a:xfrm>
            <a:off x="838200" y="365125"/>
            <a:ext cx="10515600" cy="1325563"/>
          </a:xfrm>
          <a:prstGeom prst="ellipse">
            <a:avLst/>
          </a:prstGeom>
        </p:spPr>
        <p:txBody>
          <a:bodyPr>
            <a:normAutofit/>
          </a:bodyPr>
          <a:lstStyle/>
          <a:p>
            <a:r>
              <a:rPr lang="en-US" sz="2800" b="1" dirty="0"/>
              <a:t>Topic-2: </a:t>
            </a:r>
            <a:r>
              <a:rPr lang="en-US" sz="2800" dirty="0"/>
              <a:t>Design and Implement Cloud Data Storage Architectures</a:t>
            </a:r>
          </a:p>
        </p:txBody>
      </p:sp>
      <p:graphicFrame>
        <p:nvGraphicFramePr>
          <p:cNvPr id="4" name="Content Placeholder 2">
            <a:extLst>
              <a:ext uri="{FF2B5EF4-FFF2-40B4-BE49-F238E27FC236}">
                <a16:creationId xmlns:a16="http://schemas.microsoft.com/office/drawing/2014/main" id="{EC77DCF4-6E35-7D41-BFE5-5B7E5D6659FE}"/>
              </a:ext>
            </a:extLst>
          </p:cNvPr>
          <p:cNvGraphicFramePr>
            <a:graphicFrameLocks noGrp="1"/>
          </p:cNvGraphicFramePr>
          <p:nvPr>
            <p:ph idx="1"/>
            <p:extLst>
              <p:ext uri="{D42A27DB-BD31-4B8C-83A1-F6EECF244321}">
                <p14:modId xmlns:p14="http://schemas.microsoft.com/office/powerpoint/2010/main" val="42003721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8770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74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30B91-1F08-1447-86B0-11A72F382EB6}"/>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3200" b="1" kern="1200">
                <a:solidFill>
                  <a:srgbClr val="FFFFFF"/>
                </a:solidFill>
                <a:latin typeface="+mj-lt"/>
                <a:ea typeface="+mj-ea"/>
                <a:cs typeface="+mj-cs"/>
              </a:rPr>
              <a:t>IaaS</a:t>
            </a:r>
            <a:r>
              <a:rPr lang="en-US" sz="3200" kern="1200">
                <a:solidFill>
                  <a:srgbClr val="FFFFFF"/>
                </a:solidFill>
                <a:latin typeface="+mj-lt"/>
                <a:ea typeface="+mj-ea"/>
                <a:cs typeface="+mj-cs"/>
              </a:rPr>
              <a:t> </a:t>
            </a:r>
            <a:r>
              <a:rPr lang="en-US" sz="3200" b="1" kern="1200">
                <a:solidFill>
                  <a:srgbClr val="FFFFFF"/>
                </a:solidFill>
                <a:latin typeface="+mj-lt"/>
                <a:ea typeface="+mj-ea"/>
                <a:cs typeface="+mj-cs"/>
              </a:rPr>
              <a:t>Storage Types</a:t>
            </a:r>
            <a:endParaRPr lang="en-US" sz="3200" kern="1200">
              <a:solidFill>
                <a:srgbClr val="FFFFFF"/>
              </a:solidFill>
              <a:latin typeface="+mj-lt"/>
              <a:ea typeface="+mj-ea"/>
              <a:cs typeface="+mj-cs"/>
            </a:endParaRPr>
          </a:p>
        </p:txBody>
      </p:sp>
      <p:pic>
        <p:nvPicPr>
          <p:cNvPr id="4" name="drawingObject11">
            <a:extLst>
              <a:ext uri="{FF2B5EF4-FFF2-40B4-BE49-F238E27FC236}">
                <a16:creationId xmlns:a16="http://schemas.microsoft.com/office/drawing/2014/main" id="{6A5817B2-192B-6D48-AF3F-18F152DF990D}"/>
              </a:ext>
            </a:extLst>
          </p:cNvPr>
          <p:cNvPicPr/>
          <p:nvPr/>
        </p:nvPicPr>
        <p:blipFill>
          <a:blip r:embed="rId2"/>
          <a:stretch/>
        </p:blipFill>
        <p:spPr>
          <a:xfrm>
            <a:off x="4207933" y="1271149"/>
            <a:ext cx="7347537" cy="4316677"/>
          </a:xfrm>
          <a:prstGeom prst="rect">
            <a:avLst/>
          </a:prstGeom>
          <a:noFill/>
        </p:spPr>
      </p:pic>
    </p:spTree>
    <p:extLst>
      <p:ext uri="{BB962C8B-B14F-4D97-AF65-F5344CB8AC3E}">
        <p14:creationId xmlns:p14="http://schemas.microsoft.com/office/powerpoint/2010/main" val="1435855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83DF92-4705-6F49-9737-33DA4DEA288C}"/>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CA" sz="2600" b="1">
                <a:solidFill>
                  <a:srgbClr val="FFFFFF"/>
                </a:solidFill>
              </a:rPr>
              <a:t>Volume</a:t>
            </a:r>
            <a:r>
              <a:rPr lang="en-CA" sz="2600">
                <a:solidFill>
                  <a:srgbClr val="FFFFFF"/>
                </a:solidFill>
              </a:rPr>
              <a:t> </a:t>
            </a:r>
            <a:r>
              <a:rPr lang="en-CA" sz="2600" b="1">
                <a:solidFill>
                  <a:srgbClr val="FFFFFF"/>
                </a:solidFill>
              </a:rPr>
              <a:t>storage</a:t>
            </a:r>
            <a:r>
              <a:rPr lang="en-CA" sz="2600">
                <a:solidFill>
                  <a:srgbClr val="FFFFFF"/>
                </a:solidFill>
              </a:rPr>
              <a:t> </a:t>
            </a:r>
            <a:r>
              <a:rPr lang="en-CA" sz="2600" b="1">
                <a:solidFill>
                  <a:srgbClr val="FFFFFF"/>
                </a:solidFill>
              </a:rPr>
              <a:t>Types</a:t>
            </a:r>
            <a:endParaRPr lang="en-US" sz="2600">
              <a:solidFill>
                <a:srgbClr val="FFFFFF"/>
              </a:solidFill>
            </a:endParaRPr>
          </a:p>
        </p:txBody>
      </p:sp>
      <p:pic>
        <p:nvPicPr>
          <p:cNvPr id="4" name="drawingObject9">
            <a:extLst>
              <a:ext uri="{FF2B5EF4-FFF2-40B4-BE49-F238E27FC236}">
                <a16:creationId xmlns:a16="http://schemas.microsoft.com/office/drawing/2014/main" id="{70BC44AD-F0FD-8D47-8942-1904AE3564DD}"/>
              </a:ext>
            </a:extLst>
          </p:cNvPr>
          <p:cNvPicPr/>
          <p:nvPr/>
        </p:nvPicPr>
        <p:blipFill>
          <a:blip r:embed="rId2"/>
          <a:stretch/>
        </p:blipFill>
        <p:spPr>
          <a:xfrm>
            <a:off x="4512365" y="4230472"/>
            <a:ext cx="5138531" cy="2001363"/>
          </a:xfrm>
          <a:prstGeom prst="rect">
            <a:avLst/>
          </a:prstGeom>
          <a:noFill/>
        </p:spPr>
      </p:pic>
      <p:sp>
        <p:nvSpPr>
          <p:cNvPr id="3" name="Content Placeholder 2">
            <a:extLst>
              <a:ext uri="{FF2B5EF4-FFF2-40B4-BE49-F238E27FC236}">
                <a16:creationId xmlns:a16="http://schemas.microsoft.com/office/drawing/2014/main" id="{822350AD-EF8E-1A4A-9793-37612B1AD676}"/>
              </a:ext>
            </a:extLst>
          </p:cNvPr>
          <p:cNvSpPr>
            <a:spLocks noGrp="1"/>
          </p:cNvSpPr>
          <p:nvPr>
            <p:ph idx="1"/>
          </p:nvPr>
        </p:nvSpPr>
        <p:spPr>
          <a:xfrm>
            <a:off x="4132220" y="522938"/>
            <a:ext cx="7693196" cy="3616576"/>
          </a:xfrm>
        </p:spPr>
        <p:txBody>
          <a:bodyPr>
            <a:normAutofit/>
          </a:bodyPr>
          <a:lstStyle/>
          <a:p>
            <a:pPr marL="0" indent="0">
              <a:buNone/>
            </a:pPr>
            <a:r>
              <a:rPr lang="en-US" sz="1600" dirty="0">
                <a:ln w="0"/>
              </a:rPr>
              <a:t>1. File Storage</a:t>
            </a:r>
          </a:p>
          <a:p>
            <a:pPr marL="0" indent="0">
              <a:buNone/>
            </a:pPr>
            <a:r>
              <a:rPr lang="en-US" sz="1600" dirty="0">
                <a:ln w="0"/>
              </a:rPr>
              <a:t>The data is stored and displayed just as with a file structure in the legacy environment, as files and folders, with all the same hierarchical and naming functions. File level storage is usually accessible using common file level protocols such as SMB/CIFS (Windows) and NFS (Linux, VMware).</a:t>
            </a:r>
          </a:p>
          <a:p>
            <a:pPr marL="0" indent="0">
              <a:buNone/>
            </a:pPr>
            <a:endParaRPr lang="en-US" sz="1600" dirty="0">
              <a:ln w="0"/>
            </a:endParaRPr>
          </a:p>
          <a:p>
            <a:pPr marL="0" indent="0">
              <a:buNone/>
            </a:pPr>
            <a:r>
              <a:rPr lang="en-US" sz="1600" dirty="0">
                <a:ln w="0"/>
              </a:rPr>
              <a:t>2. Block Storage</a:t>
            </a:r>
          </a:p>
          <a:p>
            <a:pPr marL="0" indent="0">
              <a:buNone/>
            </a:pPr>
            <a:r>
              <a:rPr lang="en-US" sz="1600" dirty="0">
                <a:ln w="0"/>
              </a:rPr>
              <a:t>Whereas file storage has a hierarchy of folders and files, block storage is a blank volume that the customer or user can put anything into. Block storage might allow more flexibility and higher performance, but it requires a greater amount of administration and might entail installation of an OS or other app to store, sort, and retrieve the data. </a:t>
            </a:r>
          </a:p>
          <a:p>
            <a:pPr marL="0" indent="0">
              <a:buNone/>
            </a:pPr>
            <a:r>
              <a:rPr lang="en-US" sz="1600" dirty="0">
                <a:ln w="0"/>
              </a:rPr>
              <a:t>Block storage is usable for almost any kind of application, including file storage, database storage, virtual machine file system (VMFS) volumes, enterprise backup services etc</a:t>
            </a:r>
            <a:r>
              <a:rPr lang="en-US" sz="1600" dirty="0">
                <a:ln w="0"/>
                <a:effectLst>
                  <a:outerShdw blurRad="38100" dist="19050" dir="2700000" algn="tl" rotWithShape="0">
                    <a:schemeClr val="dk1">
                      <a:alpha val="40000"/>
                    </a:schemeClr>
                  </a:outerShdw>
                </a:effectLst>
              </a:rPr>
              <a:t>.</a:t>
            </a:r>
          </a:p>
          <a:p>
            <a:pPr marL="0" indent="0">
              <a:buNone/>
            </a:pPr>
            <a:endParaRPr lang="en-US" sz="1600" dirty="0"/>
          </a:p>
        </p:txBody>
      </p:sp>
    </p:spTree>
    <p:extLst>
      <p:ext uri="{BB962C8B-B14F-4D97-AF65-F5344CB8AC3E}">
        <p14:creationId xmlns:p14="http://schemas.microsoft.com/office/powerpoint/2010/main" val="295545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128F16-F2C2-9647-B75E-428005E6060B}"/>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CLOUD</a:t>
            </a:r>
            <a:r>
              <a:rPr lang="en-CA" sz="2600">
                <a:solidFill>
                  <a:srgbClr val="FFFFFF"/>
                </a:solidFill>
              </a:rPr>
              <a:t> </a:t>
            </a:r>
            <a:r>
              <a:rPr lang="en-CA" sz="2600" b="1">
                <a:solidFill>
                  <a:srgbClr val="FFFFFF"/>
                </a:solidFill>
              </a:rPr>
              <a:t>COMPUTING</a:t>
            </a:r>
            <a:r>
              <a:rPr lang="en-CA" sz="2600">
                <a:solidFill>
                  <a:srgbClr val="FFFFFF"/>
                </a:solidFill>
              </a:rPr>
              <a:t> </a:t>
            </a:r>
            <a:r>
              <a:rPr lang="en-CA" sz="2600" b="1">
                <a:solidFill>
                  <a:srgbClr val="FFFFFF"/>
                </a:solidFill>
              </a:rPr>
              <a:t>ROLES</a:t>
            </a:r>
            <a:endParaRPr lang="en-US" sz="2600">
              <a:solidFill>
                <a:srgbClr val="FFFFFF"/>
              </a:solidFill>
            </a:endParaRPr>
          </a:p>
        </p:txBody>
      </p:sp>
      <p:graphicFrame>
        <p:nvGraphicFramePr>
          <p:cNvPr id="31" name="Content Placeholder 2">
            <a:extLst>
              <a:ext uri="{FF2B5EF4-FFF2-40B4-BE49-F238E27FC236}">
                <a16:creationId xmlns:a16="http://schemas.microsoft.com/office/drawing/2014/main" id="{2AFEBA71-A1DA-44F7-98C5-A299E442C5FD}"/>
              </a:ext>
            </a:extLst>
          </p:cNvPr>
          <p:cNvGraphicFramePr/>
          <p:nvPr>
            <p:extLst>
              <p:ext uri="{D42A27DB-BD31-4B8C-83A1-F6EECF244321}">
                <p14:modId xmlns:p14="http://schemas.microsoft.com/office/powerpoint/2010/main" val="2928275100"/>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096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74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30B91-1F08-1447-86B0-11A72F382EB6}"/>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3200" b="1" dirty="0">
                <a:solidFill>
                  <a:srgbClr val="FFFFFF"/>
                </a:solidFill>
              </a:rPr>
              <a:t>P</a:t>
            </a:r>
            <a:r>
              <a:rPr lang="en-US" sz="3200" b="1" kern="1200" dirty="0">
                <a:solidFill>
                  <a:srgbClr val="FFFFFF"/>
                </a:solidFill>
                <a:latin typeface="+mj-lt"/>
                <a:ea typeface="+mj-ea"/>
                <a:cs typeface="+mj-cs"/>
              </a:rPr>
              <a:t>aaS</a:t>
            </a:r>
            <a:r>
              <a:rPr lang="en-US" sz="3200" kern="1200" dirty="0">
                <a:solidFill>
                  <a:srgbClr val="FFFFFF"/>
                </a:solidFill>
                <a:latin typeface="+mj-lt"/>
                <a:ea typeface="+mj-ea"/>
                <a:cs typeface="+mj-cs"/>
              </a:rPr>
              <a:t> </a:t>
            </a:r>
            <a:r>
              <a:rPr lang="en-US" sz="3200" b="1" kern="1200" dirty="0">
                <a:solidFill>
                  <a:srgbClr val="FFFFFF"/>
                </a:solidFill>
                <a:latin typeface="+mj-lt"/>
                <a:ea typeface="+mj-ea"/>
                <a:cs typeface="+mj-cs"/>
              </a:rPr>
              <a:t>Storage Types</a:t>
            </a:r>
            <a:endParaRPr lang="en-US" sz="32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15CD27C8-AD47-3846-8595-1D87B8DC506D}"/>
              </a:ext>
            </a:extLst>
          </p:cNvPr>
          <p:cNvSpPr txBox="1">
            <a:spLocks/>
          </p:cNvSpPr>
          <p:nvPr/>
        </p:nvSpPr>
        <p:spPr>
          <a:xfrm>
            <a:off x="4419600" y="395416"/>
            <a:ext cx="6982968" cy="56579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Used for application and other development while providing cloud components to software. </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PaaS utilizes the following data storage types:</a:t>
            </a:r>
          </a:p>
          <a:p>
            <a:r>
              <a:rPr lang="en-US" sz="2000" b="1" dirty="0"/>
              <a:t>Structured</a:t>
            </a:r>
            <a:r>
              <a:rPr lang="en-US" sz="2000" dirty="0"/>
              <a:t>: Information with a </a:t>
            </a:r>
            <a:r>
              <a:rPr lang="en-US" sz="2000" b="1" i="1" dirty="0"/>
              <a:t>high degree of organization</a:t>
            </a:r>
            <a:r>
              <a:rPr lang="en-US" sz="2000" dirty="0"/>
              <a:t>, such that inclusion in a </a:t>
            </a:r>
            <a:r>
              <a:rPr lang="en-US" sz="2000" b="1" i="1" dirty="0"/>
              <a:t>relational database</a:t>
            </a:r>
            <a:r>
              <a:rPr lang="en-US" sz="2000" dirty="0"/>
              <a:t> is seamless and readily searchable by simple, straightforward search engine algorithms or other search operations.</a:t>
            </a:r>
          </a:p>
          <a:p>
            <a:pPr marL="0" indent="0">
              <a:buFont typeface="Arial" panose="020B0604020202020204" pitchFamily="34" charset="0"/>
              <a:buNone/>
            </a:pPr>
            <a:endParaRPr lang="en-US" sz="2000" dirty="0"/>
          </a:p>
          <a:p>
            <a:r>
              <a:rPr lang="en-US" sz="2000" b="1" dirty="0"/>
              <a:t>Unstructured</a:t>
            </a:r>
            <a:r>
              <a:rPr lang="en-US" sz="2000" dirty="0"/>
              <a:t>: Information that does not reside in a traditional row-column database. Unstructured data files often include text and multimedia content. Examples include email messages, word processing documents, videos, photos, audio files, presentations, web pages, and many other kinds of business documents.</a:t>
            </a:r>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1179882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74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30B91-1F08-1447-86B0-11A72F382EB6}"/>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3200" b="1" dirty="0">
                <a:solidFill>
                  <a:srgbClr val="FFFFFF"/>
                </a:solidFill>
              </a:rPr>
              <a:t>S</a:t>
            </a:r>
            <a:r>
              <a:rPr lang="en-US" sz="3200" b="1" kern="1200" dirty="0">
                <a:solidFill>
                  <a:srgbClr val="FFFFFF"/>
                </a:solidFill>
                <a:latin typeface="+mj-lt"/>
                <a:ea typeface="+mj-ea"/>
                <a:cs typeface="+mj-cs"/>
              </a:rPr>
              <a:t>aaS</a:t>
            </a:r>
            <a:r>
              <a:rPr lang="en-US" sz="3200" kern="1200" dirty="0">
                <a:solidFill>
                  <a:srgbClr val="FFFFFF"/>
                </a:solidFill>
                <a:latin typeface="+mj-lt"/>
                <a:ea typeface="+mj-ea"/>
                <a:cs typeface="+mj-cs"/>
              </a:rPr>
              <a:t> </a:t>
            </a:r>
            <a:r>
              <a:rPr lang="en-US" sz="3200" b="1" kern="1200" dirty="0">
                <a:solidFill>
                  <a:srgbClr val="FFFFFF"/>
                </a:solidFill>
                <a:latin typeface="+mj-lt"/>
                <a:ea typeface="+mj-ea"/>
                <a:cs typeface="+mj-cs"/>
              </a:rPr>
              <a:t>Storage Types</a:t>
            </a:r>
            <a:endParaRPr lang="en-US" sz="3200" kern="1200" dirty="0">
              <a:solidFill>
                <a:srgbClr val="FFFFFF"/>
              </a:solidFill>
              <a:latin typeface="+mj-lt"/>
              <a:ea typeface="+mj-ea"/>
              <a:cs typeface="+mj-cs"/>
            </a:endParaRPr>
          </a:p>
        </p:txBody>
      </p:sp>
      <p:sp>
        <p:nvSpPr>
          <p:cNvPr id="5" name="Content Placeholder 2">
            <a:extLst>
              <a:ext uri="{FF2B5EF4-FFF2-40B4-BE49-F238E27FC236}">
                <a16:creationId xmlns:a16="http://schemas.microsoft.com/office/drawing/2014/main" id="{48E97D9A-C6AE-1A4F-9D75-04805ED332E9}"/>
              </a:ext>
            </a:extLst>
          </p:cNvPr>
          <p:cNvSpPr>
            <a:spLocks noGrp="1"/>
          </p:cNvSpPr>
          <p:nvPr>
            <p:ph idx="1"/>
          </p:nvPr>
        </p:nvSpPr>
        <p:spPr>
          <a:xfrm>
            <a:off x="4188941" y="2542310"/>
            <a:ext cx="7078362" cy="3871762"/>
          </a:xfrm>
        </p:spPr>
        <p:txBody>
          <a:bodyPr>
            <a:normAutofit/>
          </a:bodyPr>
          <a:lstStyle/>
          <a:p>
            <a:pPr marL="0" indent="0">
              <a:buNone/>
            </a:pPr>
            <a:r>
              <a:rPr lang="en-US" sz="2400" dirty="0"/>
              <a:t>Use the web to deliver applications that are managed by a third-party vendor and whose interface is accessed on the client’s side.</a:t>
            </a:r>
          </a:p>
          <a:p>
            <a:pPr marL="0" indent="0">
              <a:buNone/>
            </a:pPr>
            <a:r>
              <a:rPr lang="en-US" sz="2400" dirty="0"/>
              <a:t>SaaS utilized the following data storage types:</a:t>
            </a:r>
          </a:p>
          <a:p>
            <a:pPr marL="0" indent="0">
              <a:buNone/>
            </a:pPr>
            <a:r>
              <a:rPr lang="en-US" sz="2400" dirty="0"/>
              <a:t> </a:t>
            </a:r>
          </a:p>
          <a:p>
            <a:r>
              <a:rPr lang="en-US" sz="2400" dirty="0"/>
              <a:t>Information storage management</a:t>
            </a:r>
          </a:p>
          <a:p>
            <a:r>
              <a:rPr lang="en-US" sz="2400" dirty="0"/>
              <a:t>Content/File Storage</a:t>
            </a:r>
          </a:p>
          <a:p>
            <a:pPr marL="0" indent="0">
              <a:buNone/>
            </a:pPr>
            <a:endParaRPr lang="en-US" sz="2400" dirty="0"/>
          </a:p>
        </p:txBody>
      </p:sp>
    </p:spTree>
    <p:extLst>
      <p:ext uri="{BB962C8B-B14F-4D97-AF65-F5344CB8AC3E}">
        <p14:creationId xmlns:p14="http://schemas.microsoft.com/office/powerpoint/2010/main" val="3595019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ABC411-4B31-104D-8C6E-3538DC928BE4}"/>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Threat</a:t>
            </a:r>
            <a:r>
              <a:rPr lang="en-CA" sz="2600">
                <a:solidFill>
                  <a:srgbClr val="FFFFFF"/>
                </a:solidFill>
              </a:rPr>
              <a:t> </a:t>
            </a:r>
            <a:r>
              <a:rPr lang="en-CA" sz="2600" b="1">
                <a:solidFill>
                  <a:srgbClr val="FFFFFF"/>
                </a:solidFill>
              </a:rPr>
              <a:t>to</a:t>
            </a:r>
            <a:r>
              <a:rPr lang="en-CA" sz="2600">
                <a:solidFill>
                  <a:srgbClr val="FFFFFF"/>
                </a:solidFill>
              </a:rPr>
              <a:t> </a:t>
            </a:r>
            <a:r>
              <a:rPr lang="en-CA" sz="2600" b="1">
                <a:solidFill>
                  <a:srgbClr val="FFFFFF"/>
                </a:solidFill>
              </a:rPr>
              <a:t>Storage</a:t>
            </a:r>
            <a:endParaRPr lang="en-US" sz="2600">
              <a:solidFill>
                <a:srgbClr val="FFFFFF"/>
              </a:solidFill>
            </a:endParaRPr>
          </a:p>
        </p:txBody>
      </p:sp>
      <p:graphicFrame>
        <p:nvGraphicFramePr>
          <p:cNvPr id="4" name="Content Placeholder 2">
            <a:extLst>
              <a:ext uri="{FF2B5EF4-FFF2-40B4-BE49-F238E27FC236}">
                <a16:creationId xmlns:a16="http://schemas.microsoft.com/office/drawing/2014/main" id="{73B12C88-9CA3-D14A-B7C4-7FF45DAA809F}"/>
              </a:ext>
            </a:extLst>
          </p:cNvPr>
          <p:cNvGraphicFramePr>
            <a:graphicFrameLocks noGrp="1"/>
          </p:cNvGraphicFramePr>
          <p:nvPr>
            <p:ph idx="1"/>
            <p:extLst>
              <p:ext uri="{D42A27DB-BD31-4B8C-83A1-F6EECF244321}">
                <p14:modId xmlns:p14="http://schemas.microsoft.com/office/powerpoint/2010/main" val="85413937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8532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3A544-4ADC-6E4C-ADE7-5F669DF448E2}"/>
              </a:ext>
            </a:extLst>
          </p:cNvPr>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r>
              <a:rPr lang="en-US" sz="2800" b="1" kern="1200">
                <a:solidFill>
                  <a:srgbClr val="FFFFFF"/>
                </a:solidFill>
                <a:latin typeface="+mj-lt"/>
                <a:ea typeface="+mj-ea"/>
                <a:cs typeface="+mj-cs"/>
              </a:rPr>
              <a:t>Technologies</a:t>
            </a:r>
            <a:r>
              <a:rPr lang="en-US" sz="2800" kern="1200">
                <a:solidFill>
                  <a:srgbClr val="FFFFFF"/>
                </a:solidFill>
                <a:latin typeface="+mj-lt"/>
                <a:ea typeface="+mj-ea"/>
                <a:cs typeface="+mj-cs"/>
              </a:rPr>
              <a:t> </a:t>
            </a:r>
            <a:r>
              <a:rPr lang="en-US" sz="2800" b="1" kern="1200">
                <a:solidFill>
                  <a:srgbClr val="FFFFFF"/>
                </a:solidFill>
                <a:latin typeface="+mj-lt"/>
                <a:ea typeface="+mj-ea"/>
                <a:cs typeface="+mj-cs"/>
              </a:rPr>
              <a:t>to</a:t>
            </a:r>
            <a:r>
              <a:rPr lang="en-US" sz="2800" kern="1200">
                <a:solidFill>
                  <a:srgbClr val="FFFFFF"/>
                </a:solidFill>
                <a:latin typeface="+mj-lt"/>
                <a:ea typeface="+mj-ea"/>
                <a:cs typeface="+mj-cs"/>
              </a:rPr>
              <a:t> </a:t>
            </a:r>
            <a:r>
              <a:rPr lang="en-US" sz="2800" b="1" kern="1200">
                <a:solidFill>
                  <a:srgbClr val="FFFFFF"/>
                </a:solidFill>
                <a:latin typeface="+mj-lt"/>
                <a:ea typeface="+mj-ea"/>
                <a:cs typeface="+mj-cs"/>
              </a:rPr>
              <a:t>Address</a:t>
            </a:r>
            <a:r>
              <a:rPr lang="en-US" sz="2800" kern="1200">
                <a:solidFill>
                  <a:srgbClr val="FFFFFF"/>
                </a:solidFill>
                <a:latin typeface="+mj-lt"/>
                <a:ea typeface="+mj-ea"/>
                <a:cs typeface="+mj-cs"/>
              </a:rPr>
              <a:t> </a:t>
            </a:r>
            <a:r>
              <a:rPr lang="en-US" sz="2800" b="1" kern="1200">
                <a:solidFill>
                  <a:srgbClr val="FFFFFF"/>
                </a:solidFill>
                <a:latin typeface="+mj-lt"/>
                <a:ea typeface="+mj-ea"/>
                <a:cs typeface="+mj-cs"/>
              </a:rPr>
              <a:t>Threats</a:t>
            </a:r>
            <a:r>
              <a:rPr lang="en-US" sz="2800" kern="1200">
                <a:solidFill>
                  <a:srgbClr val="FFFFFF"/>
                </a:solidFill>
                <a:latin typeface="+mj-lt"/>
                <a:ea typeface="+mj-ea"/>
                <a:cs typeface="+mj-cs"/>
              </a:rPr>
              <a:t> </a:t>
            </a:r>
          </a:p>
        </p:txBody>
      </p:sp>
      <p:pic>
        <p:nvPicPr>
          <p:cNvPr id="4" name="drawingObject19">
            <a:extLst>
              <a:ext uri="{FF2B5EF4-FFF2-40B4-BE49-F238E27FC236}">
                <a16:creationId xmlns:a16="http://schemas.microsoft.com/office/drawing/2014/main" id="{9745FC13-6185-6E49-8045-6233799ED068}"/>
              </a:ext>
            </a:extLst>
          </p:cNvPr>
          <p:cNvPicPr>
            <a:picLocks/>
          </p:cNvPicPr>
          <p:nvPr/>
        </p:nvPicPr>
        <p:blipFill>
          <a:blip r:embed="rId2"/>
          <a:stretch/>
        </p:blipFill>
        <p:spPr>
          <a:xfrm>
            <a:off x="4110665" y="1766665"/>
            <a:ext cx="6804078" cy="3637087"/>
          </a:xfrm>
          <a:prstGeom prst="rect">
            <a:avLst/>
          </a:prstGeom>
          <a:noFill/>
        </p:spPr>
      </p:pic>
    </p:spTree>
    <p:extLst>
      <p:ext uri="{BB962C8B-B14F-4D97-AF65-F5344CB8AC3E}">
        <p14:creationId xmlns:p14="http://schemas.microsoft.com/office/powerpoint/2010/main" val="1886392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146577-99F4-F848-8C74-97895EA4D830}"/>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Data</a:t>
            </a:r>
            <a:r>
              <a:rPr lang="en-CA" sz="2600">
                <a:solidFill>
                  <a:srgbClr val="FFFFFF"/>
                </a:solidFill>
              </a:rPr>
              <a:t> </a:t>
            </a:r>
            <a:r>
              <a:rPr lang="en-CA" sz="2600" b="1">
                <a:solidFill>
                  <a:srgbClr val="FFFFFF"/>
                </a:solidFill>
              </a:rPr>
              <a:t>Security</a:t>
            </a:r>
            <a:r>
              <a:rPr lang="en-CA" sz="2600">
                <a:solidFill>
                  <a:srgbClr val="FFFFFF"/>
                </a:solidFill>
              </a:rPr>
              <a:t> </a:t>
            </a:r>
            <a:r>
              <a:rPr lang="en-CA" sz="2600" b="1">
                <a:solidFill>
                  <a:srgbClr val="FFFFFF"/>
                </a:solidFill>
              </a:rPr>
              <a:t>Strategies</a:t>
            </a:r>
            <a:r>
              <a:rPr lang="en-CA" sz="2600">
                <a:solidFill>
                  <a:srgbClr val="FFFFFF"/>
                </a:solidFill>
              </a:rPr>
              <a:t> </a:t>
            </a:r>
            <a:endParaRPr lang="en-US" sz="2600">
              <a:solidFill>
                <a:srgbClr val="FFFFFF"/>
              </a:solidFill>
            </a:endParaRPr>
          </a:p>
        </p:txBody>
      </p:sp>
      <p:graphicFrame>
        <p:nvGraphicFramePr>
          <p:cNvPr id="4" name="Content Placeholder 2">
            <a:extLst>
              <a:ext uri="{FF2B5EF4-FFF2-40B4-BE49-F238E27FC236}">
                <a16:creationId xmlns:a16="http://schemas.microsoft.com/office/drawing/2014/main" id="{96CE346A-167A-6F4E-A147-C2A2AA4B0A3D}"/>
              </a:ext>
            </a:extLst>
          </p:cNvPr>
          <p:cNvGraphicFramePr>
            <a:graphicFrameLocks noGrp="1"/>
          </p:cNvGraphicFramePr>
          <p:nvPr>
            <p:ph idx="1"/>
            <p:extLst>
              <p:ext uri="{D42A27DB-BD31-4B8C-83A1-F6EECF244321}">
                <p14:modId xmlns:p14="http://schemas.microsoft.com/office/powerpoint/2010/main" val="3482540581"/>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778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9620B-35F7-F24E-8561-E04F5AE4851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dirty="0">
                <a:solidFill>
                  <a:schemeClr val="tx1"/>
                </a:solidFill>
                <a:latin typeface="+mj-lt"/>
                <a:ea typeface="+mj-ea"/>
                <a:cs typeface="+mj-cs"/>
              </a:rPr>
              <a:t>Cloud</a:t>
            </a:r>
            <a:r>
              <a:rPr lang="en-US" sz="5800" kern="1200" dirty="0">
                <a:solidFill>
                  <a:schemeClr val="tx1"/>
                </a:solidFill>
                <a:latin typeface="+mj-lt"/>
                <a:ea typeface="+mj-ea"/>
                <a:cs typeface="+mj-cs"/>
              </a:rPr>
              <a:t> </a:t>
            </a:r>
            <a:r>
              <a:rPr lang="en-US" sz="5800" b="1" kern="1200" dirty="0">
                <a:solidFill>
                  <a:schemeClr val="tx1"/>
                </a:solidFill>
                <a:latin typeface="+mj-lt"/>
                <a:ea typeface="+mj-ea"/>
                <a:cs typeface="+mj-cs"/>
              </a:rPr>
              <a:t>Platform</a:t>
            </a:r>
            <a:r>
              <a:rPr lang="en-US" sz="5800" kern="1200" dirty="0">
                <a:solidFill>
                  <a:schemeClr val="tx1"/>
                </a:solidFill>
                <a:latin typeface="+mj-lt"/>
                <a:ea typeface="+mj-ea"/>
                <a:cs typeface="+mj-cs"/>
              </a:rPr>
              <a:t> </a:t>
            </a:r>
            <a:r>
              <a:rPr lang="en-US" sz="5800" b="1" kern="1200" dirty="0">
                <a:solidFill>
                  <a:schemeClr val="tx1"/>
                </a:solidFill>
                <a:latin typeface="+mj-lt"/>
                <a:ea typeface="+mj-ea"/>
                <a:cs typeface="+mj-cs"/>
              </a:rPr>
              <a:t>and</a:t>
            </a:r>
            <a:r>
              <a:rPr lang="en-US" sz="5800" kern="1200" dirty="0">
                <a:solidFill>
                  <a:schemeClr val="tx1"/>
                </a:solidFill>
                <a:latin typeface="+mj-lt"/>
                <a:ea typeface="+mj-ea"/>
                <a:cs typeface="+mj-cs"/>
              </a:rPr>
              <a:t> </a:t>
            </a:r>
            <a:r>
              <a:rPr lang="en-US" sz="5800" b="1" kern="1200" dirty="0">
                <a:solidFill>
                  <a:schemeClr val="tx1"/>
                </a:solidFill>
                <a:latin typeface="+mj-lt"/>
                <a:ea typeface="+mj-ea"/>
                <a:cs typeface="+mj-cs"/>
              </a:rPr>
              <a:t>Infrastructure</a:t>
            </a:r>
            <a:r>
              <a:rPr lang="en-US" sz="5800" kern="1200" dirty="0">
                <a:solidFill>
                  <a:schemeClr val="tx1"/>
                </a:solidFill>
                <a:latin typeface="+mj-lt"/>
                <a:ea typeface="+mj-ea"/>
                <a:cs typeface="+mj-cs"/>
              </a:rPr>
              <a:t> </a:t>
            </a:r>
            <a:r>
              <a:rPr lang="en-US" sz="5800" b="1" kern="1200" dirty="0">
                <a:solidFill>
                  <a:schemeClr val="tx1"/>
                </a:solidFill>
                <a:latin typeface="+mj-lt"/>
                <a:ea typeface="+mj-ea"/>
                <a:cs typeface="+mj-cs"/>
              </a:rPr>
              <a:t>Security</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13404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709B-4B1D-FE4A-9BF5-6FC04D32AA29}"/>
              </a:ext>
            </a:extLst>
          </p:cNvPr>
          <p:cNvSpPr>
            <a:spLocks noGrp="1"/>
          </p:cNvSpPr>
          <p:nvPr>
            <p:ph type="title"/>
          </p:nvPr>
        </p:nvSpPr>
        <p:spPr>
          <a:xfrm>
            <a:off x="-231648" y="606564"/>
            <a:ext cx="11553444" cy="1325563"/>
          </a:xfrm>
          <a:prstGeom prst="ellipse">
            <a:avLst/>
          </a:prstGeom>
        </p:spPr>
        <p:txBody>
          <a:bodyPr anchor="ctr">
            <a:normAutofit fontScale="90000"/>
          </a:bodyPr>
          <a:lstStyle/>
          <a:p>
            <a:r>
              <a:rPr lang="en-CA" sz="3700" b="1" dirty="0"/>
              <a:t>Topic-1: Risk</a:t>
            </a:r>
            <a:r>
              <a:rPr lang="en-CA" sz="3700" dirty="0"/>
              <a:t> </a:t>
            </a:r>
            <a:r>
              <a:rPr lang="en-CA" sz="3700" b="1" dirty="0"/>
              <a:t>Associated</a:t>
            </a:r>
            <a:r>
              <a:rPr lang="en-CA" sz="3700" dirty="0"/>
              <a:t> </a:t>
            </a:r>
            <a:r>
              <a:rPr lang="en-CA" sz="3700" b="1" dirty="0"/>
              <a:t>to</a:t>
            </a:r>
            <a:r>
              <a:rPr lang="en-CA" sz="3700" dirty="0"/>
              <a:t> </a:t>
            </a:r>
            <a:r>
              <a:rPr lang="en-CA" sz="3700" b="1" dirty="0"/>
              <a:t>Cloud</a:t>
            </a:r>
            <a:r>
              <a:rPr lang="en-CA" sz="3700" dirty="0"/>
              <a:t> </a:t>
            </a:r>
            <a:r>
              <a:rPr lang="en-CA" sz="3700" b="1" dirty="0"/>
              <a:t>Infrastructure</a:t>
            </a:r>
            <a:endParaRPr lang="en-US" sz="3700" dirty="0"/>
          </a:p>
        </p:txBody>
      </p:sp>
      <p:sp>
        <p:nvSpPr>
          <p:cNvPr id="14" name="Rectangle 13">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2">
            <a:extLst>
              <a:ext uri="{FF2B5EF4-FFF2-40B4-BE49-F238E27FC236}">
                <a16:creationId xmlns:a16="http://schemas.microsoft.com/office/drawing/2014/main" id="{CDDD5948-69B9-E944-91D8-FE5EDF365254}"/>
              </a:ext>
            </a:extLst>
          </p:cNvPr>
          <p:cNvGraphicFramePr>
            <a:graphicFrameLocks noGrp="1"/>
          </p:cNvGraphicFramePr>
          <p:nvPr>
            <p:ph idx="1"/>
            <p:extLst>
              <p:ext uri="{D42A27DB-BD31-4B8C-83A1-F6EECF244321}">
                <p14:modId xmlns:p14="http://schemas.microsoft.com/office/powerpoint/2010/main" val="566509684"/>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393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647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19F2B7-766A-CF48-AEA7-41238EFF5E94}"/>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CA" sz="2600" b="1">
                <a:solidFill>
                  <a:srgbClr val="FFFFFF"/>
                </a:solidFill>
              </a:rPr>
              <a:t>ENISA</a:t>
            </a:r>
            <a:endParaRPr lang="en-US" sz="2600">
              <a:solidFill>
                <a:srgbClr val="FFFFFF"/>
              </a:solidFill>
            </a:endParaRPr>
          </a:p>
        </p:txBody>
      </p:sp>
      <p:pic>
        <p:nvPicPr>
          <p:cNvPr id="4" name="drawingObject17">
            <a:extLst>
              <a:ext uri="{FF2B5EF4-FFF2-40B4-BE49-F238E27FC236}">
                <a16:creationId xmlns:a16="http://schemas.microsoft.com/office/drawing/2014/main" id="{0FC7662D-73AD-7C45-ABCF-57116145E9FD}"/>
              </a:ext>
            </a:extLst>
          </p:cNvPr>
          <p:cNvPicPr/>
          <p:nvPr/>
        </p:nvPicPr>
        <p:blipFill>
          <a:blip r:embed="rId2"/>
          <a:stretch/>
        </p:blipFill>
        <p:spPr>
          <a:xfrm>
            <a:off x="4038600" y="1313299"/>
            <a:ext cx="4683554" cy="3091146"/>
          </a:xfrm>
          <a:prstGeom prst="rect">
            <a:avLst/>
          </a:prstGeom>
          <a:noFill/>
        </p:spPr>
      </p:pic>
      <p:sp>
        <p:nvSpPr>
          <p:cNvPr id="3" name="Content Placeholder 2">
            <a:extLst>
              <a:ext uri="{FF2B5EF4-FFF2-40B4-BE49-F238E27FC236}">
                <a16:creationId xmlns:a16="http://schemas.microsoft.com/office/drawing/2014/main" id="{67E82DF4-62F8-2B48-B4BB-B741EA491A98}"/>
              </a:ext>
            </a:extLst>
          </p:cNvPr>
          <p:cNvSpPr>
            <a:spLocks noGrp="1"/>
          </p:cNvSpPr>
          <p:nvPr>
            <p:ph idx="1"/>
          </p:nvPr>
        </p:nvSpPr>
        <p:spPr>
          <a:xfrm>
            <a:off x="4038600" y="4884873"/>
            <a:ext cx="7188199" cy="1292090"/>
          </a:xfrm>
        </p:spPr>
        <p:txBody>
          <a:bodyPr>
            <a:normAutofit/>
          </a:bodyPr>
          <a:lstStyle/>
          <a:p>
            <a:pPr marL="0" indent="0">
              <a:buNone/>
            </a:pPr>
            <a:r>
              <a:rPr lang="en-CA" sz="1800" b="1"/>
              <a:t>ENISA</a:t>
            </a:r>
            <a:r>
              <a:rPr lang="en-CA" sz="1800"/>
              <a:t> </a:t>
            </a:r>
            <a:r>
              <a:rPr lang="en-CA" sz="1800" b="1"/>
              <a:t>(European</a:t>
            </a:r>
            <a:r>
              <a:rPr lang="en-CA" sz="1800"/>
              <a:t> </a:t>
            </a:r>
            <a:r>
              <a:rPr lang="en-CA" sz="1800" b="1"/>
              <a:t>Network</a:t>
            </a:r>
            <a:r>
              <a:rPr lang="en-CA" sz="1800"/>
              <a:t> </a:t>
            </a:r>
            <a:r>
              <a:rPr lang="en-CA" sz="1800" b="1"/>
              <a:t>and</a:t>
            </a:r>
            <a:r>
              <a:rPr lang="en-CA" sz="1800"/>
              <a:t> </a:t>
            </a:r>
            <a:r>
              <a:rPr lang="en-CA" sz="1800" b="1"/>
              <a:t>Information</a:t>
            </a:r>
            <a:r>
              <a:rPr lang="en-CA" sz="1800"/>
              <a:t> </a:t>
            </a:r>
            <a:r>
              <a:rPr lang="en-CA" sz="1800" b="1"/>
              <a:t>Security</a:t>
            </a:r>
            <a:r>
              <a:rPr lang="en-CA" sz="1800"/>
              <a:t> </a:t>
            </a:r>
            <a:r>
              <a:rPr lang="en-CA" sz="1800" b="1"/>
              <a:t>Agency)</a:t>
            </a:r>
            <a:r>
              <a:rPr lang="en-CA" sz="1800"/>
              <a:t> </a:t>
            </a:r>
            <a:r>
              <a:rPr lang="en-CA" sz="1800" b="1"/>
              <a:t>is</a:t>
            </a:r>
            <a:r>
              <a:rPr lang="en-CA" sz="1800"/>
              <a:t> </a:t>
            </a:r>
            <a:r>
              <a:rPr lang="en-CA" sz="1800" b="1"/>
              <a:t>responsible</a:t>
            </a:r>
            <a:r>
              <a:rPr lang="en-CA" sz="1800"/>
              <a:t> </a:t>
            </a:r>
            <a:r>
              <a:rPr lang="en-CA" sz="1800" b="1"/>
              <a:t>for</a:t>
            </a:r>
            <a:r>
              <a:rPr lang="en-CA" sz="1800"/>
              <a:t> </a:t>
            </a:r>
            <a:r>
              <a:rPr lang="en-CA" sz="1800" b="1"/>
              <a:t>producing</a:t>
            </a:r>
            <a:r>
              <a:rPr lang="en-CA" sz="1800"/>
              <a:t> </a:t>
            </a:r>
            <a:r>
              <a:rPr lang="en-CA" sz="1800" b="1"/>
              <a:t>Cloud</a:t>
            </a:r>
            <a:r>
              <a:rPr lang="en-CA" sz="1800"/>
              <a:t> </a:t>
            </a:r>
            <a:r>
              <a:rPr lang="en-CA" sz="1800" b="1"/>
              <a:t>Computing:</a:t>
            </a:r>
            <a:r>
              <a:rPr lang="en-CA" sz="1800"/>
              <a:t> </a:t>
            </a:r>
            <a:r>
              <a:rPr lang="en-CA" sz="1800" b="1"/>
              <a:t>Benefits,</a:t>
            </a:r>
            <a:r>
              <a:rPr lang="en-CA" sz="1800"/>
              <a:t> </a:t>
            </a:r>
            <a:r>
              <a:rPr lang="en-CA" sz="1800" b="1"/>
              <a:t>Risks,</a:t>
            </a:r>
            <a:r>
              <a:rPr lang="en-CA" sz="1800"/>
              <a:t> </a:t>
            </a:r>
            <a:r>
              <a:rPr lang="en-CA" sz="1800" b="1"/>
              <a:t>and</a:t>
            </a:r>
            <a:r>
              <a:rPr lang="en-CA" sz="1800"/>
              <a:t> </a:t>
            </a:r>
            <a:r>
              <a:rPr lang="en-CA" sz="1800" b="1"/>
              <a:t>Recommendations</a:t>
            </a:r>
            <a:r>
              <a:rPr lang="en-CA" sz="1800"/>
              <a:t> </a:t>
            </a:r>
            <a:r>
              <a:rPr lang="en-CA" sz="1800" b="1"/>
              <a:t>for</a:t>
            </a:r>
            <a:r>
              <a:rPr lang="en-CA" sz="1800"/>
              <a:t> </a:t>
            </a:r>
            <a:r>
              <a:rPr lang="en-CA" sz="1800" b="1"/>
              <a:t>Information</a:t>
            </a:r>
            <a:r>
              <a:rPr lang="en-CA" sz="1800"/>
              <a:t> </a:t>
            </a:r>
            <a:r>
              <a:rPr lang="en-CA" sz="1800" b="1"/>
              <a:t>Security.</a:t>
            </a:r>
            <a:r>
              <a:rPr lang="en-CA" sz="1800"/>
              <a:t> </a:t>
            </a:r>
            <a:r>
              <a:rPr lang="en-CA" sz="1800" b="1"/>
              <a:t>It</a:t>
            </a:r>
            <a:r>
              <a:rPr lang="en-CA" sz="1800"/>
              <a:t> </a:t>
            </a:r>
            <a:r>
              <a:rPr lang="en-CA" sz="1800" b="1"/>
              <a:t>identifies</a:t>
            </a:r>
            <a:r>
              <a:rPr lang="en-CA" sz="1800"/>
              <a:t> </a:t>
            </a:r>
            <a:r>
              <a:rPr lang="en-CA" sz="1800" b="1"/>
              <a:t>the</a:t>
            </a:r>
            <a:r>
              <a:rPr lang="en-CA" sz="1800"/>
              <a:t> </a:t>
            </a:r>
            <a:r>
              <a:rPr lang="en-CA" sz="1800" b="1"/>
              <a:t>top</a:t>
            </a:r>
            <a:r>
              <a:rPr lang="en-CA" sz="1800"/>
              <a:t> </a:t>
            </a:r>
            <a:r>
              <a:rPr lang="en-CA" sz="1800" b="1"/>
              <a:t>eight</a:t>
            </a:r>
            <a:r>
              <a:rPr lang="en-CA" sz="1800"/>
              <a:t> </a:t>
            </a:r>
            <a:r>
              <a:rPr lang="en-CA" sz="1800" b="1"/>
              <a:t>security</a:t>
            </a:r>
            <a:r>
              <a:rPr lang="en-CA" sz="1800"/>
              <a:t> </a:t>
            </a:r>
            <a:r>
              <a:rPr lang="en-CA" sz="1800" b="1"/>
              <a:t>risks</a:t>
            </a:r>
            <a:r>
              <a:rPr lang="en-CA" sz="1800"/>
              <a:t> </a:t>
            </a:r>
            <a:r>
              <a:rPr lang="en-CA" sz="1800" b="1"/>
              <a:t>based</a:t>
            </a:r>
            <a:r>
              <a:rPr lang="en-CA" sz="1800"/>
              <a:t> </a:t>
            </a:r>
            <a:r>
              <a:rPr lang="en-CA" sz="1800" b="1"/>
              <a:t>on</a:t>
            </a:r>
            <a:r>
              <a:rPr lang="en-CA" sz="1800"/>
              <a:t> </a:t>
            </a:r>
            <a:r>
              <a:rPr lang="en-CA" sz="1800" b="1"/>
              <a:t>likelihood</a:t>
            </a:r>
            <a:r>
              <a:rPr lang="en-CA" sz="1800"/>
              <a:t> </a:t>
            </a:r>
            <a:r>
              <a:rPr lang="en-CA" sz="1800" b="1"/>
              <a:t>and</a:t>
            </a:r>
            <a:r>
              <a:rPr lang="en-CA" sz="1800"/>
              <a:t> </a:t>
            </a:r>
            <a:r>
              <a:rPr lang="en-CA" sz="1800" b="1"/>
              <a:t>impact.</a:t>
            </a:r>
            <a:endParaRPr lang="en-CA" sz="1800"/>
          </a:p>
          <a:p>
            <a:pPr marL="0" indent="0">
              <a:buNone/>
            </a:pPr>
            <a:endParaRPr lang="en-US" sz="1800"/>
          </a:p>
        </p:txBody>
      </p:sp>
    </p:spTree>
    <p:extLst>
      <p:ext uri="{BB962C8B-B14F-4D97-AF65-F5344CB8AC3E}">
        <p14:creationId xmlns:p14="http://schemas.microsoft.com/office/powerpoint/2010/main" val="3158606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14E71-094E-9443-9C30-356254CC6DF0}"/>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Virtualization</a:t>
            </a:r>
            <a:r>
              <a:rPr lang="en-CA" sz="2600">
                <a:solidFill>
                  <a:srgbClr val="FFFFFF"/>
                </a:solidFill>
              </a:rPr>
              <a:t> </a:t>
            </a:r>
            <a:r>
              <a:rPr lang="en-CA" sz="2600" b="1">
                <a:solidFill>
                  <a:srgbClr val="FFFFFF"/>
                </a:solidFill>
              </a:rPr>
              <a:t>Risks</a:t>
            </a:r>
            <a:endParaRPr lang="en-US" sz="2600">
              <a:solidFill>
                <a:srgbClr val="FFFFFF"/>
              </a:solidFill>
            </a:endParaRPr>
          </a:p>
        </p:txBody>
      </p:sp>
      <p:graphicFrame>
        <p:nvGraphicFramePr>
          <p:cNvPr id="4" name="Content Placeholder 2">
            <a:extLst>
              <a:ext uri="{FF2B5EF4-FFF2-40B4-BE49-F238E27FC236}">
                <a16:creationId xmlns:a16="http://schemas.microsoft.com/office/drawing/2014/main" id="{12F6BB25-AFB8-D54E-9211-7396A728574C}"/>
              </a:ext>
            </a:extLst>
          </p:cNvPr>
          <p:cNvGraphicFramePr>
            <a:graphicFrameLocks noGrp="1"/>
          </p:cNvGraphicFramePr>
          <p:nvPr>
            <p:ph idx="1"/>
            <p:extLst>
              <p:ext uri="{D42A27DB-BD31-4B8C-83A1-F6EECF244321}">
                <p14:modId xmlns:p14="http://schemas.microsoft.com/office/powerpoint/2010/main" val="3220986958"/>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981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4E177-465A-D244-876B-629E32B95CF6}"/>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Cloud</a:t>
            </a:r>
            <a:r>
              <a:rPr lang="en-CA" sz="2600">
                <a:solidFill>
                  <a:srgbClr val="FFFFFF"/>
                </a:solidFill>
              </a:rPr>
              <a:t> </a:t>
            </a:r>
            <a:r>
              <a:rPr lang="en-CA" sz="2600" b="1">
                <a:solidFill>
                  <a:srgbClr val="FFFFFF"/>
                </a:solidFill>
              </a:rPr>
              <a:t>Specific</a:t>
            </a:r>
            <a:r>
              <a:rPr lang="en-CA" sz="2600">
                <a:solidFill>
                  <a:srgbClr val="FFFFFF"/>
                </a:solidFill>
              </a:rPr>
              <a:t> </a:t>
            </a:r>
            <a:r>
              <a:rPr lang="en-CA" sz="2600" b="1">
                <a:solidFill>
                  <a:srgbClr val="FFFFFF"/>
                </a:solidFill>
              </a:rPr>
              <a:t>Risks</a:t>
            </a:r>
            <a:endParaRPr lang="en-US" sz="2600">
              <a:solidFill>
                <a:srgbClr val="FFFFFF"/>
              </a:solidFill>
            </a:endParaRPr>
          </a:p>
        </p:txBody>
      </p:sp>
      <p:graphicFrame>
        <p:nvGraphicFramePr>
          <p:cNvPr id="4" name="Content Placeholder 2">
            <a:extLst>
              <a:ext uri="{FF2B5EF4-FFF2-40B4-BE49-F238E27FC236}">
                <a16:creationId xmlns:a16="http://schemas.microsoft.com/office/drawing/2014/main" id="{84A8AAFF-889F-E547-925E-609E9E2F8BE6}"/>
              </a:ext>
            </a:extLst>
          </p:cNvPr>
          <p:cNvGraphicFramePr>
            <a:graphicFrameLocks noGrp="1"/>
          </p:cNvGraphicFramePr>
          <p:nvPr>
            <p:ph idx="1"/>
            <p:extLst>
              <p:ext uri="{D42A27DB-BD31-4B8C-83A1-F6EECF244321}">
                <p14:modId xmlns:p14="http://schemas.microsoft.com/office/powerpoint/2010/main" val="296267651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162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15D5CE-8715-5246-B8F8-DFFAEF8D71D7}"/>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CLOUD</a:t>
            </a:r>
            <a:r>
              <a:rPr lang="en-CA" sz="2600">
                <a:solidFill>
                  <a:srgbClr val="FFFFFF"/>
                </a:solidFill>
              </a:rPr>
              <a:t> </a:t>
            </a:r>
            <a:r>
              <a:rPr lang="en-CA" sz="2600" b="1">
                <a:solidFill>
                  <a:srgbClr val="FFFFFF"/>
                </a:solidFill>
              </a:rPr>
              <a:t>COMPUTING</a:t>
            </a:r>
            <a:r>
              <a:rPr lang="en-CA" sz="2600">
                <a:solidFill>
                  <a:srgbClr val="FFFFFF"/>
                </a:solidFill>
              </a:rPr>
              <a:t> </a:t>
            </a:r>
            <a:r>
              <a:rPr lang="en-CA" sz="2600" b="1">
                <a:solidFill>
                  <a:srgbClr val="FFFFFF"/>
                </a:solidFill>
              </a:rPr>
              <a:t>ROLES</a:t>
            </a:r>
            <a:endParaRPr lang="en-US" sz="2600">
              <a:solidFill>
                <a:srgbClr val="FFFFFF"/>
              </a:solidFill>
            </a:endParaRPr>
          </a:p>
        </p:txBody>
      </p:sp>
      <p:graphicFrame>
        <p:nvGraphicFramePr>
          <p:cNvPr id="14" name="Content Placeholder 2">
            <a:extLst>
              <a:ext uri="{FF2B5EF4-FFF2-40B4-BE49-F238E27FC236}">
                <a16:creationId xmlns:a16="http://schemas.microsoft.com/office/drawing/2014/main" id="{296EF1ED-D3FE-41BA-876D-8E581008B17A}"/>
              </a:ext>
            </a:extLst>
          </p:cNvPr>
          <p:cNvGraphicFramePr>
            <a:graphicFrameLocks noGrp="1"/>
          </p:cNvGraphicFramePr>
          <p:nvPr>
            <p:ph idx="1"/>
            <p:extLst>
              <p:ext uri="{D42A27DB-BD31-4B8C-83A1-F6EECF244321}">
                <p14:modId xmlns:p14="http://schemas.microsoft.com/office/powerpoint/2010/main" val="3740546901"/>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9678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4E79D1-C98E-3F48-B713-D39A3B6EF6DC}"/>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Legal</a:t>
            </a:r>
            <a:r>
              <a:rPr lang="en-CA" sz="2600">
                <a:solidFill>
                  <a:srgbClr val="FFFFFF"/>
                </a:solidFill>
              </a:rPr>
              <a:t> </a:t>
            </a:r>
            <a:r>
              <a:rPr lang="en-CA" sz="2600" b="1">
                <a:solidFill>
                  <a:srgbClr val="FFFFFF"/>
                </a:solidFill>
              </a:rPr>
              <a:t>Risk</a:t>
            </a:r>
            <a:endParaRPr lang="en-US" sz="2600">
              <a:solidFill>
                <a:srgbClr val="FFFFFF"/>
              </a:solidFill>
            </a:endParaRPr>
          </a:p>
        </p:txBody>
      </p:sp>
      <p:graphicFrame>
        <p:nvGraphicFramePr>
          <p:cNvPr id="4" name="Content Placeholder 2">
            <a:extLst>
              <a:ext uri="{FF2B5EF4-FFF2-40B4-BE49-F238E27FC236}">
                <a16:creationId xmlns:a16="http://schemas.microsoft.com/office/drawing/2014/main" id="{B7972CC0-5B34-384B-B3CA-40D95FFC0706}"/>
              </a:ext>
            </a:extLst>
          </p:cNvPr>
          <p:cNvGraphicFramePr>
            <a:graphicFrameLocks noGrp="1"/>
          </p:cNvGraphicFramePr>
          <p:nvPr>
            <p:ph idx="1"/>
            <p:extLst>
              <p:ext uri="{D42A27DB-BD31-4B8C-83A1-F6EECF244321}">
                <p14:modId xmlns:p14="http://schemas.microsoft.com/office/powerpoint/2010/main" val="13681776"/>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2290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0D97A3-E784-8D49-B729-C4129D25C968}"/>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Non-Cloud</a:t>
            </a:r>
            <a:r>
              <a:rPr lang="en-CA" sz="2600">
                <a:solidFill>
                  <a:srgbClr val="FFFFFF"/>
                </a:solidFill>
              </a:rPr>
              <a:t> </a:t>
            </a:r>
            <a:r>
              <a:rPr lang="en-CA" sz="2600" b="1">
                <a:solidFill>
                  <a:srgbClr val="FFFFFF"/>
                </a:solidFill>
              </a:rPr>
              <a:t>Specific</a:t>
            </a:r>
            <a:r>
              <a:rPr lang="en-CA" sz="2600">
                <a:solidFill>
                  <a:srgbClr val="FFFFFF"/>
                </a:solidFill>
              </a:rPr>
              <a:t> </a:t>
            </a:r>
            <a:r>
              <a:rPr lang="en-CA" sz="2600" b="1">
                <a:solidFill>
                  <a:srgbClr val="FFFFFF"/>
                </a:solidFill>
              </a:rPr>
              <a:t>Risks</a:t>
            </a:r>
            <a:endParaRPr lang="en-US" sz="2600">
              <a:solidFill>
                <a:srgbClr val="FFFFFF"/>
              </a:solidFill>
            </a:endParaRPr>
          </a:p>
        </p:txBody>
      </p:sp>
      <p:graphicFrame>
        <p:nvGraphicFramePr>
          <p:cNvPr id="5" name="Content Placeholder 2">
            <a:extLst>
              <a:ext uri="{FF2B5EF4-FFF2-40B4-BE49-F238E27FC236}">
                <a16:creationId xmlns:a16="http://schemas.microsoft.com/office/drawing/2014/main" id="{2EB6C7E2-2192-45A3-814E-B5A623DA4B4D}"/>
              </a:ext>
            </a:extLst>
          </p:cNvPr>
          <p:cNvGraphicFramePr>
            <a:graphicFrameLocks noGrp="1"/>
          </p:cNvGraphicFramePr>
          <p:nvPr>
            <p:ph idx="1"/>
            <p:extLst>
              <p:ext uri="{D42A27DB-BD31-4B8C-83A1-F6EECF244321}">
                <p14:modId xmlns:p14="http://schemas.microsoft.com/office/powerpoint/2010/main" val="1378903271"/>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563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000A-439E-9141-A0A6-9A23FAF39E9D}"/>
              </a:ext>
            </a:extLst>
          </p:cNvPr>
          <p:cNvSpPr>
            <a:spLocks noGrp="1"/>
          </p:cNvSpPr>
          <p:nvPr>
            <p:ph type="title"/>
          </p:nvPr>
        </p:nvSpPr>
        <p:spPr>
          <a:xfrm>
            <a:off x="838200" y="365125"/>
            <a:ext cx="10515600" cy="1325563"/>
          </a:xfrm>
        </p:spPr>
        <p:txBody>
          <a:bodyPr>
            <a:normAutofit/>
          </a:bodyPr>
          <a:lstStyle/>
          <a:p>
            <a:r>
              <a:rPr lang="en-CA" b="1"/>
              <a:t>Cloud</a:t>
            </a:r>
            <a:r>
              <a:rPr lang="en-CA"/>
              <a:t> </a:t>
            </a:r>
            <a:r>
              <a:rPr lang="en-CA" b="1"/>
              <a:t>Attack</a:t>
            </a:r>
            <a:r>
              <a:rPr lang="en-CA"/>
              <a:t> </a:t>
            </a:r>
            <a:r>
              <a:rPr lang="en-CA" b="1"/>
              <a:t>Vectors</a:t>
            </a:r>
            <a:endParaRPr lang="en-US" dirty="0"/>
          </a:p>
        </p:txBody>
      </p:sp>
      <p:graphicFrame>
        <p:nvGraphicFramePr>
          <p:cNvPr id="4" name="Content Placeholder 2">
            <a:extLst>
              <a:ext uri="{FF2B5EF4-FFF2-40B4-BE49-F238E27FC236}">
                <a16:creationId xmlns:a16="http://schemas.microsoft.com/office/drawing/2014/main" id="{00282DDA-AB63-5340-A246-B7AA0E2C1151}"/>
              </a:ext>
            </a:extLst>
          </p:cNvPr>
          <p:cNvGraphicFramePr>
            <a:graphicFrameLocks noGrp="1"/>
          </p:cNvGraphicFramePr>
          <p:nvPr>
            <p:ph idx="1"/>
            <p:extLst>
              <p:ext uri="{D42A27DB-BD31-4B8C-83A1-F6EECF244321}">
                <p14:modId xmlns:p14="http://schemas.microsoft.com/office/powerpoint/2010/main" val="24558391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6139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2F6FB6-7BE9-5348-B5E0-6978F40C8EE3}"/>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Access Controls</a:t>
            </a:r>
          </a:p>
        </p:txBody>
      </p:sp>
      <p:graphicFrame>
        <p:nvGraphicFramePr>
          <p:cNvPr id="15" name="Content Placeholder 2">
            <a:extLst>
              <a:ext uri="{FF2B5EF4-FFF2-40B4-BE49-F238E27FC236}">
                <a16:creationId xmlns:a16="http://schemas.microsoft.com/office/drawing/2014/main" id="{1907879D-417D-4B36-BC5B-0BC4A5D3BDAB}"/>
              </a:ext>
            </a:extLst>
          </p:cNvPr>
          <p:cNvGraphicFramePr>
            <a:graphicFrameLocks noGrp="1"/>
          </p:cNvGraphicFramePr>
          <p:nvPr>
            <p:ph idx="1"/>
            <p:extLst>
              <p:ext uri="{D42A27DB-BD31-4B8C-83A1-F6EECF244321}">
                <p14:modId xmlns:p14="http://schemas.microsoft.com/office/powerpoint/2010/main" val="1021123588"/>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6320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7D9C-6C91-194F-AF6E-AA75BF5BC8C6}"/>
              </a:ext>
            </a:extLst>
          </p:cNvPr>
          <p:cNvSpPr>
            <a:spLocks noGrp="1"/>
          </p:cNvSpPr>
          <p:nvPr>
            <p:ph type="title"/>
          </p:nvPr>
        </p:nvSpPr>
        <p:spPr>
          <a:xfrm>
            <a:off x="838200" y="365125"/>
            <a:ext cx="10515600" cy="1325563"/>
          </a:xfrm>
          <a:prstGeom prst="ellipse">
            <a:avLst/>
          </a:prstGeom>
        </p:spPr>
        <p:txBody>
          <a:bodyPr>
            <a:normAutofit fontScale="90000"/>
          </a:bodyPr>
          <a:lstStyle/>
          <a:p>
            <a:r>
              <a:rPr lang="en-CA" sz="3400" b="1"/>
              <a:t>Topic -2: Design</a:t>
            </a:r>
            <a:r>
              <a:rPr lang="en-CA" sz="3400"/>
              <a:t> </a:t>
            </a:r>
            <a:r>
              <a:rPr lang="en-CA" sz="3400" b="1"/>
              <a:t>and</a:t>
            </a:r>
            <a:r>
              <a:rPr lang="en-CA" sz="3400"/>
              <a:t> </a:t>
            </a:r>
            <a:r>
              <a:rPr lang="en-CA" sz="3400" b="1"/>
              <a:t>Plan</a:t>
            </a:r>
            <a:r>
              <a:rPr lang="en-CA" sz="3400"/>
              <a:t> </a:t>
            </a:r>
            <a:r>
              <a:rPr lang="en-CA" sz="3400" b="1"/>
              <a:t>Security</a:t>
            </a:r>
            <a:r>
              <a:rPr lang="en-CA" sz="3400"/>
              <a:t> </a:t>
            </a:r>
            <a:r>
              <a:rPr lang="en-CA" sz="3400" b="1"/>
              <a:t>Controls</a:t>
            </a:r>
            <a:endParaRPr lang="en-US" sz="3400"/>
          </a:p>
        </p:txBody>
      </p:sp>
      <p:graphicFrame>
        <p:nvGraphicFramePr>
          <p:cNvPr id="13" name="Content Placeholder 2">
            <a:extLst>
              <a:ext uri="{FF2B5EF4-FFF2-40B4-BE49-F238E27FC236}">
                <a16:creationId xmlns:a16="http://schemas.microsoft.com/office/drawing/2014/main" id="{F7828A1C-AE8B-4034-95FE-96A60D21B492}"/>
              </a:ext>
            </a:extLst>
          </p:cNvPr>
          <p:cNvGraphicFramePr>
            <a:graphicFrameLocks noGrp="1"/>
          </p:cNvGraphicFramePr>
          <p:nvPr>
            <p:ph idx="1"/>
            <p:extLst>
              <p:ext uri="{D42A27DB-BD31-4B8C-83A1-F6EECF244321}">
                <p14:modId xmlns:p14="http://schemas.microsoft.com/office/powerpoint/2010/main" val="25048770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2536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7AB4-77A5-FD47-B8FF-2938DCF620FA}"/>
              </a:ext>
            </a:extLst>
          </p:cNvPr>
          <p:cNvSpPr>
            <a:spLocks noGrp="1"/>
          </p:cNvSpPr>
          <p:nvPr>
            <p:ph type="title"/>
          </p:nvPr>
        </p:nvSpPr>
        <p:spPr>
          <a:xfrm>
            <a:off x="1136428" y="627564"/>
            <a:ext cx="7474172" cy="1325563"/>
          </a:xfrm>
        </p:spPr>
        <p:txBody>
          <a:bodyPr>
            <a:normAutofit/>
          </a:bodyPr>
          <a:lstStyle/>
          <a:p>
            <a:r>
              <a:rPr lang="en-CA" b="1" dirty="0"/>
              <a:t>Physical</a:t>
            </a:r>
            <a:r>
              <a:rPr lang="en-CA" dirty="0"/>
              <a:t> </a:t>
            </a:r>
            <a:r>
              <a:rPr lang="en-CA" b="1" dirty="0"/>
              <a:t>and</a:t>
            </a:r>
            <a:r>
              <a:rPr lang="en-CA" dirty="0"/>
              <a:t> </a:t>
            </a:r>
            <a:r>
              <a:rPr lang="en-CA" b="1" dirty="0"/>
              <a:t>Environmental</a:t>
            </a:r>
            <a:r>
              <a:rPr lang="en-CA" dirty="0"/>
              <a:t> </a:t>
            </a:r>
            <a:r>
              <a:rPr lang="en-CA" b="1" dirty="0"/>
              <a:t>Protection</a:t>
            </a:r>
            <a:endParaRPr lang="en-US" dirty="0"/>
          </a:p>
        </p:txBody>
      </p:sp>
      <p:sp>
        <p:nvSpPr>
          <p:cNvPr id="3" name="Content Placeholder 2">
            <a:extLst>
              <a:ext uri="{FF2B5EF4-FFF2-40B4-BE49-F238E27FC236}">
                <a16:creationId xmlns:a16="http://schemas.microsoft.com/office/drawing/2014/main" id="{4F653369-9ECE-9346-8269-416D5A0B8CBD}"/>
              </a:ext>
            </a:extLst>
          </p:cNvPr>
          <p:cNvSpPr>
            <a:spLocks noGrp="1"/>
          </p:cNvSpPr>
          <p:nvPr>
            <p:ph idx="1"/>
          </p:nvPr>
        </p:nvSpPr>
        <p:spPr>
          <a:xfrm>
            <a:off x="1136429" y="2278173"/>
            <a:ext cx="6467867" cy="3450613"/>
          </a:xfrm>
        </p:spPr>
        <p:txBody>
          <a:bodyPr anchor="ctr">
            <a:normAutofit/>
          </a:bodyPr>
          <a:lstStyle/>
          <a:p>
            <a:pPr marL="0" indent="0">
              <a:buNone/>
            </a:pPr>
            <a:r>
              <a:rPr lang="en-CA" sz="1900"/>
              <a:t>•The physical infrastructure and its environment consist of the data center, its buildings, and surroundings. Infrastructure	outside	the	data	center	needs protection:</a:t>
            </a:r>
          </a:p>
          <a:p>
            <a:pPr marL="0" indent="0">
              <a:buNone/>
            </a:pPr>
            <a:endParaRPr lang="en-CA" sz="1900"/>
          </a:p>
          <a:p>
            <a:pPr lvl="1"/>
            <a:r>
              <a:rPr lang="en-CA" sz="1900"/>
              <a:t>Network and communication facilities</a:t>
            </a:r>
          </a:p>
          <a:p>
            <a:pPr lvl="1"/>
            <a:r>
              <a:rPr lang="en-CA" sz="1900"/>
              <a:t>Endpoint such as PCs, laptops, mobile phones, and other smart devices</a:t>
            </a:r>
          </a:p>
          <a:p>
            <a:pPr marL="274320" lvl="1" indent="0">
              <a:buNone/>
            </a:pPr>
            <a:endParaRPr lang="en-CA" sz="1900"/>
          </a:p>
          <a:p>
            <a:pPr marL="0" indent="0">
              <a:buNone/>
            </a:pPr>
            <a:r>
              <a:rPr lang="en-CA" sz="1900"/>
              <a:t>•Well-established bodies of knowledge around physical security : NIST’s SP 800-14 and SP 800-123</a:t>
            </a:r>
          </a:p>
          <a:p>
            <a:pPr marL="0" indent="0">
              <a:buNone/>
            </a:pPr>
            <a:endParaRPr lang="en-US" sz="190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Programmer">
            <a:extLst>
              <a:ext uri="{FF2B5EF4-FFF2-40B4-BE49-F238E27FC236}">
                <a16:creationId xmlns:a16="http://schemas.microsoft.com/office/drawing/2014/main" id="{2BC60DF0-88BC-D546-ABDA-2E2420BBFD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604406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DE29B9-654A-584B-852C-CD6E4CA2473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Virtualization</a:t>
            </a:r>
            <a:r>
              <a:rPr lang="en-CA" sz="2600">
                <a:solidFill>
                  <a:srgbClr val="FFFFFF"/>
                </a:solidFill>
              </a:rPr>
              <a:t> </a:t>
            </a:r>
            <a:r>
              <a:rPr lang="en-CA" sz="2600" b="1">
                <a:solidFill>
                  <a:srgbClr val="FFFFFF"/>
                </a:solidFill>
              </a:rPr>
              <a:t>Systems</a:t>
            </a:r>
            <a:r>
              <a:rPr lang="en-CA" sz="2600">
                <a:solidFill>
                  <a:srgbClr val="FFFFFF"/>
                </a:solidFill>
              </a:rPr>
              <a:t> </a:t>
            </a:r>
            <a:r>
              <a:rPr lang="en-CA" sz="2600" b="1">
                <a:solidFill>
                  <a:srgbClr val="FFFFFF"/>
                </a:solidFill>
              </a:rPr>
              <a:t>Control</a:t>
            </a:r>
            <a:endParaRPr lang="en-US" sz="2600">
              <a:solidFill>
                <a:srgbClr val="FFFFFF"/>
              </a:solidFill>
            </a:endParaRPr>
          </a:p>
        </p:txBody>
      </p:sp>
      <p:graphicFrame>
        <p:nvGraphicFramePr>
          <p:cNvPr id="5" name="Content Placeholder 2">
            <a:extLst>
              <a:ext uri="{FF2B5EF4-FFF2-40B4-BE49-F238E27FC236}">
                <a16:creationId xmlns:a16="http://schemas.microsoft.com/office/drawing/2014/main" id="{97544155-2915-4143-84EF-087EB1BF7EBB}"/>
              </a:ext>
            </a:extLst>
          </p:cNvPr>
          <p:cNvGraphicFramePr>
            <a:graphicFrameLocks noGrp="1"/>
          </p:cNvGraphicFramePr>
          <p:nvPr>
            <p:ph idx="1"/>
            <p:extLst>
              <p:ext uri="{D42A27DB-BD31-4B8C-83A1-F6EECF244321}">
                <p14:modId xmlns:p14="http://schemas.microsoft.com/office/powerpoint/2010/main" val="1087161296"/>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8247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0"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6"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7"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2" name="Group 41">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43" name="Rectangle 42">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8DCF96D6-5F57-4747-9E57-4A4CBE82EA5D}"/>
              </a:ext>
            </a:extLst>
          </p:cNvPr>
          <p:cNvSpPr>
            <a:spLocks noGrp="1"/>
          </p:cNvSpPr>
          <p:nvPr>
            <p:ph type="title"/>
          </p:nvPr>
        </p:nvSpPr>
        <p:spPr>
          <a:xfrm>
            <a:off x="904877" y="2415322"/>
            <a:ext cx="3451730" cy="2399869"/>
          </a:xfrm>
        </p:spPr>
        <p:txBody>
          <a:bodyPr>
            <a:normAutofit/>
          </a:bodyPr>
          <a:lstStyle/>
          <a:p>
            <a:pPr algn="ctr"/>
            <a:r>
              <a:rPr lang="en-CA" sz="4000" b="1">
                <a:solidFill>
                  <a:srgbClr val="FFFFFF"/>
                </a:solidFill>
              </a:rPr>
              <a:t>Virtualization</a:t>
            </a:r>
            <a:r>
              <a:rPr lang="en-CA" sz="4000">
                <a:solidFill>
                  <a:srgbClr val="FFFFFF"/>
                </a:solidFill>
              </a:rPr>
              <a:t> </a:t>
            </a:r>
            <a:r>
              <a:rPr lang="en-CA" sz="4000" b="1">
                <a:solidFill>
                  <a:srgbClr val="FFFFFF"/>
                </a:solidFill>
              </a:rPr>
              <a:t>infrastructure</a:t>
            </a:r>
            <a:r>
              <a:rPr lang="en-CA" sz="4000">
                <a:solidFill>
                  <a:srgbClr val="FFFFFF"/>
                </a:solidFill>
              </a:rPr>
              <a:t> </a:t>
            </a:r>
            <a:r>
              <a:rPr lang="en-CA" sz="4000" b="1">
                <a:solidFill>
                  <a:srgbClr val="FFFFFF"/>
                </a:solidFill>
              </a:rPr>
              <a:t>Controls</a:t>
            </a:r>
            <a:endParaRPr lang="en-US" sz="4000">
              <a:solidFill>
                <a:srgbClr val="FFFFFF"/>
              </a:solidFill>
            </a:endParaRPr>
          </a:p>
        </p:txBody>
      </p:sp>
      <p:sp>
        <p:nvSpPr>
          <p:cNvPr id="3" name="Content Placeholder 2">
            <a:extLst>
              <a:ext uri="{FF2B5EF4-FFF2-40B4-BE49-F238E27FC236}">
                <a16:creationId xmlns:a16="http://schemas.microsoft.com/office/drawing/2014/main" id="{2E0C4E20-3FD3-4247-9E91-F625F2C1151F}"/>
              </a:ext>
            </a:extLst>
          </p:cNvPr>
          <p:cNvSpPr>
            <a:spLocks noGrp="1"/>
          </p:cNvSpPr>
          <p:nvPr>
            <p:ph idx="1"/>
          </p:nvPr>
        </p:nvSpPr>
        <p:spPr>
          <a:xfrm>
            <a:off x="5120640" y="804672"/>
            <a:ext cx="6281928" cy="5248656"/>
          </a:xfrm>
        </p:spPr>
        <p:txBody>
          <a:bodyPr anchor="ctr">
            <a:normAutofit/>
          </a:bodyPr>
          <a:lstStyle/>
          <a:p>
            <a:pPr marL="0" indent="0">
              <a:buNone/>
            </a:pPr>
            <a:r>
              <a:rPr lang="en-US" sz="2000"/>
              <a:t>The virtualization infrastructure should enable the tenants to implement the appropriate security controls :</a:t>
            </a:r>
          </a:p>
          <a:p>
            <a:pPr marL="0" indent="0">
              <a:buNone/>
            </a:pPr>
            <a:r>
              <a:rPr lang="en-US" sz="2000"/>
              <a:t> </a:t>
            </a:r>
          </a:p>
          <a:p>
            <a:pPr marL="0" indent="0">
              <a:buNone/>
            </a:pPr>
            <a:r>
              <a:rPr lang="en-US" sz="2000"/>
              <a:t> </a:t>
            </a:r>
          </a:p>
          <a:p>
            <a:pPr marL="0" indent="0">
              <a:buNone/>
            </a:pPr>
            <a:r>
              <a:rPr lang="en-US" sz="2000"/>
              <a:t>Traffic isolation by using VLAN, transmission encryption.</a:t>
            </a:r>
          </a:p>
          <a:p>
            <a:pPr marL="0" indent="0">
              <a:buNone/>
            </a:pPr>
            <a:r>
              <a:rPr lang="en-US" sz="2000"/>
              <a:t> </a:t>
            </a:r>
          </a:p>
          <a:p>
            <a:r>
              <a:rPr lang="en-US" sz="2000"/>
              <a:t>Guest security. This can be in the scope of the PaaS provider</a:t>
            </a:r>
          </a:p>
          <a:p>
            <a:r>
              <a:rPr lang="en-US" sz="2000"/>
              <a:t>File and Volume encryption.</a:t>
            </a:r>
          </a:p>
          <a:p>
            <a:r>
              <a:rPr lang="en-US" sz="2000"/>
              <a:t>Control of image life cycle: image creation, distribution, storage, use, retirement, and destruction</a:t>
            </a:r>
          </a:p>
          <a:p>
            <a:pPr marL="0" indent="0">
              <a:buNone/>
            </a:pPr>
            <a:endParaRPr lang="en-US" sz="2000"/>
          </a:p>
        </p:txBody>
      </p:sp>
    </p:spTree>
    <p:extLst>
      <p:ext uri="{BB962C8B-B14F-4D97-AF65-F5344CB8AC3E}">
        <p14:creationId xmlns:p14="http://schemas.microsoft.com/office/powerpoint/2010/main" val="416674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76DD0E-2071-944B-80D9-CE4B19071095}"/>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CA" sz="2800" b="1"/>
              <a:t>IAM</a:t>
            </a:r>
            <a:endParaRPr lang="en-US" sz="2800"/>
          </a:p>
        </p:txBody>
      </p:sp>
      <p:sp>
        <p:nvSpPr>
          <p:cNvPr id="4" name="Content Placeholder 2">
            <a:extLst>
              <a:ext uri="{FF2B5EF4-FFF2-40B4-BE49-F238E27FC236}">
                <a16:creationId xmlns:a16="http://schemas.microsoft.com/office/drawing/2014/main" id="{9FA1B3E2-ACCA-BD4E-A787-1CAF4DC43E79}"/>
              </a:ext>
            </a:extLst>
          </p:cNvPr>
          <p:cNvSpPr>
            <a:spLocks noGrp="1"/>
          </p:cNvSpPr>
          <p:nvPr>
            <p:ph idx="1"/>
          </p:nvPr>
        </p:nvSpPr>
        <p:spPr>
          <a:xfrm>
            <a:off x="643468" y="2638043"/>
            <a:ext cx="3363974" cy="3415623"/>
          </a:xfrm>
        </p:spPr>
        <p:txBody>
          <a:bodyPr>
            <a:normAutofit/>
          </a:bodyPr>
          <a:lstStyle/>
          <a:p>
            <a:pPr marL="0" indent="0">
              <a:buNone/>
            </a:pPr>
            <a:r>
              <a:rPr lang="en-US" sz="1400"/>
              <a:t>•Identity and Access Management (IAM) includes people, processes, and systems that are used to manage access to enterprise resources</a:t>
            </a:r>
          </a:p>
          <a:p>
            <a:pPr marL="0" indent="0">
              <a:buNone/>
            </a:pPr>
            <a:endParaRPr lang="en-US" sz="1400"/>
          </a:p>
          <a:p>
            <a:pPr marL="0" indent="0">
              <a:buNone/>
            </a:pPr>
            <a:r>
              <a:rPr lang="en-US" sz="1400"/>
              <a:t>•This is achieved by:</a:t>
            </a:r>
          </a:p>
          <a:p>
            <a:pPr marL="0" indent="0">
              <a:buNone/>
            </a:pPr>
            <a:r>
              <a:rPr lang="en-US" sz="1400"/>
              <a:t> </a:t>
            </a:r>
          </a:p>
          <a:p>
            <a:pPr lvl="1"/>
            <a:r>
              <a:rPr lang="en-US" sz="1400"/>
              <a:t>Assuring that the identity of an entity is verified (who are they, can they prove who are they)</a:t>
            </a:r>
          </a:p>
          <a:p>
            <a:pPr lvl="1"/>
            <a:r>
              <a:rPr lang="en-US" sz="1400"/>
              <a:t>Granting the correct assets, services and accessed.</a:t>
            </a:r>
          </a:p>
          <a:p>
            <a:pPr marL="0" indent="0">
              <a:buNone/>
            </a:pPr>
            <a:endParaRPr lang="en-US" sz="1400"/>
          </a:p>
        </p:txBody>
      </p:sp>
      <p:pic>
        <p:nvPicPr>
          <p:cNvPr id="5" name="drawingObject27">
            <a:extLst>
              <a:ext uri="{FF2B5EF4-FFF2-40B4-BE49-F238E27FC236}">
                <a16:creationId xmlns:a16="http://schemas.microsoft.com/office/drawing/2014/main" id="{7D3AB166-C123-3B46-9E5A-0D9B15240917}"/>
              </a:ext>
            </a:extLst>
          </p:cNvPr>
          <p:cNvPicPr/>
          <p:nvPr/>
        </p:nvPicPr>
        <p:blipFill>
          <a:blip r:embed="rId2"/>
          <a:stretch/>
        </p:blipFill>
        <p:spPr>
          <a:xfrm>
            <a:off x="5297763" y="2364070"/>
            <a:ext cx="6250769" cy="1968992"/>
          </a:xfrm>
          <a:prstGeom prst="rect">
            <a:avLst/>
          </a:prstGeom>
          <a:noFill/>
        </p:spPr>
      </p:pic>
    </p:spTree>
    <p:extLst>
      <p:ext uri="{BB962C8B-B14F-4D97-AF65-F5344CB8AC3E}">
        <p14:creationId xmlns:p14="http://schemas.microsoft.com/office/powerpoint/2010/main" val="810113106"/>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7750B158-505D-B241-BE3C-C61C43AFC0DA}"/>
              </a:ext>
            </a:extLst>
          </p:cNvPr>
          <p:cNvSpPr>
            <a:spLocks noGrp="1"/>
          </p:cNvSpPr>
          <p:nvPr>
            <p:ph type="title"/>
          </p:nvPr>
        </p:nvSpPr>
        <p:spPr>
          <a:xfrm>
            <a:off x="904877" y="2415322"/>
            <a:ext cx="3451730" cy="2399869"/>
          </a:xfrm>
        </p:spPr>
        <p:txBody>
          <a:bodyPr>
            <a:normAutofit/>
          </a:bodyPr>
          <a:lstStyle/>
          <a:p>
            <a:pPr algn="ctr"/>
            <a:r>
              <a:rPr lang="en-CA" sz="4000" b="1">
                <a:solidFill>
                  <a:srgbClr val="FFFFFF"/>
                </a:solidFill>
              </a:rPr>
              <a:t>SSO</a:t>
            </a:r>
            <a:endParaRPr lang="en-US" sz="4000">
              <a:solidFill>
                <a:srgbClr val="FFFFFF"/>
              </a:solidFill>
            </a:endParaRPr>
          </a:p>
        </p:txBody>
      </p:sp>
      <p:sp>
        <p:nvSpPr>
          <p:cNvPr id="4" name="Content Placeholder 2">
            <a:extLst>
              <a:ext uri="{FF2B5EF4-FFF2-40B4-BE49-F238E27FC236}">
                <a16:creationId xmlns:a16="http://schemas.microsoft.com/office/drawing/2014/main" id="{69D8B55E-BE70-C04C-8885-8E874C3AC6F9}"/>
              </a:ext>
            </a:extLst>
          </p:cNvPr>
          <p:cNvSpPr>
            <a:spLocks noGrp="1"/>
          </p:cNvSpPr>
          <p:nvPr>
            <p:ph idx="1"/>
          </p:nvPr>
        </p:nvSpPr>
        <p:spPr>
          <a:xfrm>
            <a:off x="5120640" y="804672"/>
            <a:ext cx="6281928" cy="5248656"/>
          </a:xfrm>
        </p:spPr>
        <p:txBody>
          <a:bodyPr anchor="ctr">
            <a:normAutofit/>
          </a:bodyPr>
          <a:lstStyle/>
          <a:p>
            <a:r>
              <a:rPr lang="en-US" sz="2000"/>
              <a:t>SSO is an umbrella term for any time a user can login to multiple applications while only authenticating once. It covers :</a:t>
            </a:r>
          </a:p>
          <a:p>
            <a:pPr marL="0" indent="0">
              <a:buNone/>
            </a:pPr>
            <a:r>
              <a:rPr lang="en-US" sz="2000"/>
              <a:t>      1. Federation</a:t>
            </a:r>
          </a:p>
          <a:p>
            <a:pPr marL="0" indent="0">
              <a:buNone/>
            </a:pPr>
            <a:endParaRPr lang="en-US" sz="2000"/>
          </a:p>
          <a:p>
            <a:pPr marL="0" indent="0">
              <a:buNone/>
            </a:pPr>
            <a:r>
              <a:rPr lang="en-US" sz="2000"/>
              <a:t>     2. Password vaulting or “Enterprise SSO”.</a:t>
            </a:r>
          </a:p>
          <a:p>
            <a:pPr marL="0" indent="0">
              <a:buNone/>
            </a:pPr>
            <a:endParaRPr lang="en-US" sz="2000"/>
          </a:p>
          <a:p>
            <a:pPr marL="0" indent="0">
              <a:buNone/>
            </a:pPr>
            <a:r>
              <a:rPr lang="en-US" sz="2000"/>
              <a:t>The main difference is that federation eliminates the requirement to use and remember passwords and Enterprise SSO doesn’t.</a:t>
            </a:r>
          </a:p>
          <a:p>
            <a:endParaRPr lang="en-US" sz="2000"/>
          </a:p>
        </p:txBody>
      </p:sp>
    </p:spTree>
    <p:extLst>
      <p:ext uri="{BB962C8B-B14F-4D97-AF65-F5344CB8AC3E}">
        <p14:creationId xmlns:p14="http://schemas.microsoft.com/office/powerpoint/2010/main" val="2143292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5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8C7BF-7AE0-4145-9F71-A63A2D56B7B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Cloud</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Deployment</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Models</a:t>
            </a:r>
            <a:endParaRPr lang="en-US" sz="2600" kern="1200">
              <a:solidFill>
                <a:srgbClr val="FFFFFF"/>
              </a:solidFill>
              <a:latin typeface="+mj-lt"/>
              <a:ea typeface="+mj-ea"/>
              <a:cs typeface="+mj-cs"/>
            </a:endParaRPr>
          </a:p>
        </p:txBody>
      </p:sp>
      <p:pic>
        <p:nvPicPr>
          <p:cNvPr id="4" name="drawingObject81">
            <a:extLst>
              <a:ext uri="{FF2B5EF4-FFF2-40B4-BE49-F238E27FC236}">
                <a16:creationId xmlns:a16="http://schemas.microsoft.com/office/drawing/2014/main" id="{EC216D28-86E4-9C42-9A74-9E3A1E31AED8}"/>
              </a:ext>
            </a:extLst>
          </p:cNvPr>
          <p:cNvPicPr>
            <a:picLocks noGrp="1"/>
          </p:cNvPicPr>
          <p:nvPr>
            <p:ph idx="1"/>
          </p:nvPr>
        </p:nvPicPr>
        <p:blipFill>
          <a:blip r:embed="rId2"/>
          <a:stretch/>
        </p:blipFill>
        <p:spPr>
          <a:xfrm>
            <a:off x="4127162" y="1099751"/>
            <a:ext cx="7883611" cy="5299676"/>
          </a:xfrm>
          <a:prstGeom prst="rect">
            <a:avLst/>
          </a:prstGeom>
          <a:noFill/>
        </p:spPr>
      </p:pic>
    </p:spTree>
    <p:extLst>
      <p:ext uri="{BB962C8B-B14F-4D97-AF65-F5344CB8AC3E}">
        <p14:creationId xmlns:p14="http://schemas.microsoft.com/office/powerpoint/2010/main" val="2639524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FF8D9-5444-2A40-96EE-921287E04DB0}"/>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Federation</a:t>
            </a:r>
            <a:endParaRPr lang="en-US" sz="2600">
              <a:solidFill>
                <a:srgbClr val="FFFFFF"/>
              </a:solidFill>
            </a:endParaRPr>
          </a:p>
        </p:txBody>
      </p:sp>
      <p:graphicFrame>
        <p:nvGraphicFramePr>
          <p:cNvPr id="5" name="Content Placeholder 2">
            <a:extLst>
              <a:ext uri="{FF2B5EF4-FFF2-40B4-BE49-F238E27FC236}">
                <a16:creationId xmlns:a16="http://schemas.microsoft.com/office/drawing/2014/main" id="{CC5185C0-03B2-4F1C-9B19-9FB8DA4A9F63}"/>
              </a:ext>
            </a:extLst>
          </p:cNvPr>
          <p:cNvGraphicFramePr>
            <a:graphicFrameLocks noGrp="1"/>
          </p:cNvGraphicFramePr>
          <p:nvPr>
            <p:ph idx="1"/>
            <p:extLst>
              <p:ext uri="{D42A27DB-BD31-4B8C-83A1-F6EECF244321}">
                <p14:modId xmlns:p14="http://schemas.microsoft.com/office/powerpoint/2010/main" val="3234729830"/>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3759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36F0-2C2B-A547-A048-83549B62DCED}"/>
              </a:ext>
            </a:extLst>
          </p:cNvPr>
          <p:cNvSpPr>
            <a:spLocks noGrp="1"/>
          </p:cNvSpPr>
          <p:nvPr>
            <p:ph type="title"/>
          </p:nvPr>
        </p:nvSpPr>
        <p:spPr>
          <a:xfrm>
            <a:off x="1136428" y="627564"/>
            <a:ext cx="7474172" cy="1325563"/>
          </a:xfrm>
        </p:spPr>
        <p:txBody>
          <a:bodyPr>
            <a:normAutofit/>
          </a:bodyPr>
          <a:lstStyle/>
          <a:p>
            <a:r>
              <a:rPr lang="en-CA" b="1"/>
              <a:t>Enterprise</a:t>
            </a:r>
            <a:r>
              <a:rPr lang="en-CA"/>
              <a:t> </a:t>
            </a:r>
            <a:r>
              <a:rPr lang="en-CA" b="1"/>
              <a:t>SSO</a:t>
            </a:r>
            <a:endParaRPr lang="en-US"/>
          </a:p>
        </p:txBody>
      </p:sp>
      <p:sp>
        <p:nvSpPr>
          <p:cNvPr id="3" name="Content Placeholder 2">
            <a:extLst>
              <a:ext uri="{FF2B5EF4-FFF2-40B4-BE49-F238E27FC236}">
                <a16:creationId xmlns:a16="http://schemas.microsoft.com/office/drawing/2014/main" id="{970AB6C0-5328-1C43-B74B-9A54C95C9B9B}"/>
              </a:ext>
            </a:extLst>
          </p:cNvPr>
          <p:cNvSpPr>
            <a:spLocks noGrp="1"/>
          </p:cNvSpPr>
          <p:nvPr>
            <p:ph idx="1"/>
          </p:nvPr>
        </p:nvSpPr>
        <p:spPr>
          <a:xfrm>
            <a:off x="1136429" y="2278173"/>
            <a:ext cx="6467867" cy="3450613"/>
          </a:xfrm>
        </p:spPr>
        <p:txBody>
          <a:bodyPr anchor="ctr">
            <a:normAutofit/>
          </a:bodyPr>
          <a:lstStyle/>
          <a:p>
            <a:pPr marL="0" indent="0">
              <a:buNone/>
            </a:pPr>
            <a:r>
              <a:rPr lang="en-US" sz="2400"/>
              <a:t>When the applications still require that a password be sent to login, but the software handles storing it and automatically retrieving it for the user and inputting it into the application for an automatic login. The user still has a password for each system that must be provided to login, must be changed on a regular basis, etc.</a:t>
            </a:r>
          </a:p>
          <a:p>
            <a:pPr marL="0" indent="0">
              <a:buNone/>
            </a:pPr>
            <a:endParaRPr lang="en-US" sz="2400"/>
          </a:p>
        </p:txBody>
      </p:sp>
      <p:sp>
        <p:nvSpPr>
          <p:cNvPr id="43" name="Rectangle 4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Processor">
            <a:extLst>
              <a:ext uri="{FF2B5EF4-FFF2-40B4-BE49-F238E27FC236}">
                <a16:creationId xmlns:a16="http://schemas.microsoft.com/office/drawing/2014/main" id="{E2D6C247-A8E2-42E9-8F28-1C427D5993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667894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344779-230E-9644-A883-E5E6B1DD929B}"/>
              </a:ext>
            </a:extLst>
          </p:cNvPr>
          <p:cNvSpPr>
            <a:spLocks noGrp="1"/>
          </p:cNvSpPr>
          <p:nvPr>
            <p:ph type="title"/>
          </p:nvPr>
        </p:nvSpPr>
        <p:spPr>
          <a:xfrm>
            <a:off x="863029" y="1012004"/>
            <a:ext cx="3416158" cy="4795408"/>
          </a:xfrm>
        </p:spPr>
        <p:txBody>
          <a:bodyPr>
            <a:normAutofit/>
          </a:bodyPr>
          <a:lstStyle/>
          <a:p>
            <a:r>
              <a:rPr lang="en-CA" b="1">
                <a:solidFill>
                  <a:srgbClr val="FFFFFF"/>
                </a:solidFill>
              </a:rPr>
              <a:t>Federation</a:t>
            </a:r>
            <a:r>
              <a:rPr lang="en-CA">
                <a:solidFill>
                  <a:srgbClr val="FFFFFF"/>
                </a:solidFill>
              </a:rPr>
              <a:t> </a:t>
            </a:r>
            <a:r>
              <a:rPr lang="en-CA" b="1">
                <a:solidFill>
                  <a:srgbClr val="FFFFFF"/>
                </a:solidFill>
              </a:rPr>
              <a:t>Standards</a:t>
            </a:r>
            <a:endParaRPr lang="en-US">
              <a:solidFill>
                <a:srgbClr val="FFFFFF"/>
              </a:solidFill>
            </a:endParaRPr>
          </a:p>
        </p:txBody>
      </p:sp>
      <p:graphicFrame>
        <p:nvGraphicFramePr>
          <p:cNvPr id="4" name="Content Placeholder 2">
            <a:extLst>
              <a:ext uri="{FF2B5EF4-FFF2-40B4-BE49-F238E27FC236}">
                <a16:creationId xmlns:a16="http://schemas.microsoft.com/office/drawing/2014/main" id="{F379F8D3-2F69-5042-AC11-640C2D62A26B}"/>
              </a:ext>
            </a:extLst>
          </p:cNvPr>
          <p:cNvGraphicFramePr>
            <a:graphicFrameLocks noGrp="1"/>
          </p:cNvGraphicFramePr>
          <p:nvPr>
            <p:ph idx="1"/>
            <p:extLst>
              <p:ext uri="{D42A27DB-BD31-4B8C-83A1-F6EECF244321}">
                <p14:modId xmlns:p14="http://schemas.microsoft.com/office/powerpoint/2010/main" val="418306317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7964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BD7A9E7D-83B9-4849-9D41-39F18978684A}"/>
              </a:ext>
            </a:extLst>
          </p:cNvPr>
          <p:cNvSpPr>
            <a:spLocks noGrp="1"/>
          </p:cNvSpPr>
          <p:nvPr>
            <p:ph type="title"/>
          </p:nvPr>
        </p:nvSpPr>
        <p:spPr>
          <a:xfrm>
            <a:off x="904877" y="2415322"/>
            <a:ext cx="3451730" cy="2399869"/>
          </a:xfrm>
        </p:spPr>
        <p:txBody>
          <a:bodyPr>
            <a:normAutofit/>
          </a:bodyPr>
          <a:lstStyle/>
          <a:p>
            <a:pPr algn="ctr"/>
            <a:r>
              <a:rPr lang="en-CA" sz="4000" b="1">
                <a:solidFill>
                  <a:srgbClr val="FFFFFF"/>
                </a:solidFill>
              </a:rPr>
              <a:t>Multi-factor</a:t>
            </a:r>
            <a:r>
              <a:rPr lang="en-CA" sz="4000">
                <a:solidFill>
                  <a:srgbClr val="FFFFFF"/>
                </a:solidFill>
              </a:rPr>
              <a:t> </a:t>
            </a:r>
            <a:r>
              <a:rPr lang="en-CA" sz="4000" b="1">
                <a:solidFill>
                  <a:srgbClr val="FFFFFF"/>
                </a:solidFill>
              </a:rPr>
              <a:t>Authentication</a:t>
            </a:r>
            <a:endParaRPr lang="en-US" sz="4000">
              <a:solidFill>
                <a:srgbClr val="FFFFFF"/>
              </a:solidFill>
            </a:endParaRPr>
          </a:p>
        </p:txBody>
      </p:sp>
      <p:sp>
        <p:nvSpPr>
          <p:cNvPr id="3" name="Content Placeholder 2">
            <a:extLst>
              <a:ext uri="{FF2B5EF4-FFF2-40B4-BE49-F238E27FC236}">
                <a16:creationId xmlns:a16="http://schemas.microsoft.com/office/drawing/2014/main" id="{87B8867C-7CF9-2944-A171-5F31A755FDA6}"/>
              </a:ext>
            </a:extLst>
          </p:cNvPr>
          <p:cNvSpPr>
            <a:spLocks noGrp="1"/>
          </p:cNvSpPr>
          <p:nvPr>
            <p:ph idx="1"/>
          </p:nvPr>
        </p:nvSpPr>
        <p:spPr>
          <a:xfrm>
            <a:off x="5120640" y="804672"/>
            <a:ext cx="6281928" cy="5248656"/>
          </a:xfrm>
        </p:spPr>
        <p:txBody>
          <a:bodyPr anchor="ctr">
            <a:normAutofit/>
          </a:bodyPr>
          <a:lstStyle/>
          <a:p>
            <a:pPr marL="0" indent="0">
              <a:buNone/>
            </a:pPr>
            <a:r>
              <a:rPr lang="en-US" sz="2000" dirty="0"/>
              <a:t>•Add an extra level of protection to verify the legitimacy of a transaction</a:t>
            </a:r>
          </a:p>
          <a:p>
            <a:pPr marL="0" indent="0">
              <a:buNone/>
            </a:pPr>
            <a:r>
              <a:rPr lang="en-US" sz="2000" dirty="0"/>
              <a:t> </a:t>
            </a:r>
          </a:p>
          <a:p>
            <a:pPr marL="0" indent="0">
              <a:buNone/>
            </a:pPr>
            <a:r>
              <a:rPr lang="en-US" sz="2000" dirty="0"/>
              <a:t> •To be a Multi-factor system, users must be able to provide at least two of the following requirements:</a:t>
            </a:r>
          </a:p>
          <a:p>
            <a:pPr marL="0" indent="0">
              <a:buNone/>
            </a:pPr>
            <a:r>
              <a:rPr lang="en-US" sz="2000" dirty="0"/>
              <a:t>-What they know (e.g. password)</a:t>
            </a:r>
          </a:p>
          <a:p>
            <a:pPr marL="0" indent="0">
              <a:buNone/>
            </a:pPr>
            <a:r>
              <a:rPr lang="en-US" sz="2000" dirty="0"/>
              <a:t>-What they have (e.g., display token with random numbers displayed)</a:t>
            </a:r>
          </a:p>
          <a:p>
            <a:pPr marL="0" indent="0">
              <a:buNone/>
            </a:pPr>
            <a:r>
              <a:rPr lang="en-US" sz="2000" dirty="0"/>
              <a:t>-What they are (e.g., biometrics)</a:t>
            </a:r>
          </a:p>
          <a:p>
            <a:pPr marL="0" indent="0">
              <a:buNone/>
            </a:pPr>
            <a:r>
              <a:rPr lang="en-US" sz="2000" dirty="0"/>
              <a:t> </a:t>
            </a:r>
          </a:p>
          <a:p>
            <a:pPr marL="0" indent="0">
              <a:buNone/>
            </a:pPr>
            <a:r>
              <a:rPr lang="en-US" sz="2000" dirty="0"/>
              <a:t> •One-time passwords also fall under the banner of multi-factor authentication</a:t>
            </a:r>
          </a:p>
          <a:p>
            <a:pPr marL="0" indent="0">
              <a:buNone/>
            </a:pPr>
            <a:r>
              <a:rPr lang="en-US" sz="2000" dirty="0"/>
              <a:t> </a:t>
            </a:r>
          </a:p>
          <a:p>
            <a:pPr marL="0" indent="0">
              <a:buNone/>
            </a:pPr>
            <a:endParaRPr lang="en-US" sz="2000" dirty="0"/>
          </a:p>
        </p:txBody>
      </p:sp>
    </p:spTree>
    <p:extLst>
      <p:ext uri="{BB962C8B-B14F-4D97-AF65-F5344CB8AC3E}">
        <p14:creationId xmlns:p14="http://schemas.microsoft.com/office/powerpoint/2010/main" val="1741492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56872-29FB-FA43-947A-978244C17A76}"/>
              </a:ext>
            </a:extLst>
          </p:cNvPr>
          <p:cNvSpPr>
            <a:spLocks noGrp="1"/>
          </p:cNvSpPr>
          <p:nvPr>
            <p:ph type="title"/>
          </p:nvPr>
        </p:nvSpPr>
        <p:spPr>
          <a:xfrm>
            <a:off x="838200" y="365125"/>
            <a:ext cx="10515600" cy="1325563"/>
          </a:xfrm>
        </p:spPr>
        <p:txBody>
          <a:bodyPr>
            <a:normAutofit/>
          </a:bodyPr>
          <a:lstStyle/>
          <a:p>
            <a:r>
              <a:rPr lang="en-CA" b="1" dirty="0"/>
              <a:t>Support</a:t>
            </a:r>
            <a:r>
              <a:rPr lang="en-CA" dirty="0"/>
              <a:t> </a:t>
            </a:r>
            <a:r>
              <a:rPr lang="en-CA" b="1" dirty="0"/>
              <a:t>the</a:t>
            </a:r>
            <a:r>
              <a:rPr lang="en-CA" dirty="0"/>
              <a:t> </a:t>
            </a:r>
            <a:r>
              <a:rPr lang="en-CA" b="1" dirty="0"/>
              <a:t>Planning</a:t>
            </a:r>
            <a:r>
              <a:rPr lang="en-CA" dirty="0"/>
              <a:t> </a:t>
            </a:r>
            <a:r>
              <a:rPr lang="en-CA" b="1" dirty="0"/>
              <a:t>Process</a:t>
            </a:r>
            <a:r>
              <a:rPr lang="en-CA" dirty="0"/>
              <a:t> </a:t>
            </a:r>
            <a:r>
              <a:rPr lang="en-CA" b="1" dirty="0"/>
              <a:t>for</a:t>
            </a:r>
            <a:r>
              <a:rPr lang="en-CA" dirty="0"/>
              <a:t> </a:t>
            </a:r>
            <a:r>
              <a:rPr lang="en-CA" b="1" dirty="0"/>
              <a:t>the</a:t>
            </a:r>
            <a:r>
              <a:rPr lang="en-CA" dirty="0"/>
              <a:t> </a:t>
            </a:r>
            <a:r>
              <a:rPr lang="en-CA" b="1" dirty="0"/>
              <a:t>Data</a:t>
            </a:r>
            <a:r>
              <a:rPr lang="en-CA" dirty="0"/>
              <a:t> </a:t>
            </a:r>
            <a:r>
              <a:rPr lang="en-CA" b="1" dirty="0"/>
              <a:t>Center</a:t>
            </a:r>
            <a:r>
              <a:rPr lang="en-CA" dirty="0"/>
              <a:t> </a:t>
            </a:r>
            <a:r>
              <a:rPr lang="en-CA" b="1" dirty="0"/>
              <a:t>Design</a:t>
            </a:r>
            <a:endParaRPr lang="en-US" dirty="0"/>
          </a:p>
        </p:txBody>
      </p:sp>
      <p:graphicFrame>
        <p:nvGraphicFramePr>
          <p:cNvPr id="4" name="Content Placeholder 2">
            <a:extLst>
              <a:ext uri="{FF2B5EF4-FFF2-40B4-BE49-F238E27FC236}">
                <a16:creationId xmlns:a16="http://schemas.microsoft.com/office/drawing/2014/main" id="{5E9A3561-9240-624A-A476-5CCABB5C22B9}"/>
              </a:ext>
            </a:extLst>
          </p:cNvPr>
          <p:cNvGraphicFramePr>
            <a:graphicFrameLocks noGrp="1"/>
          </p:cNvGraphicFramePr>
          <p:nvPr>
            <p:ph idx="1"/>
            <p:extLst>
              <p:ext uri="{D42A27DB-BD31-4B8C-83A1-F6EECF244321}">
                <p14:modId xmlns:p14="http://schemas.microsoft.com/office/powerpoint/2010/main" val="25531854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9327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EC2B-6C80-3F49-89EE-6F04D16930B3}"/>
              </a:ext>
            </a:extLst>
          </p:cNvPr>
          <p:cNvSpPr>
            <a:spLocks noGrp="1"/>
          </p:cNvSpPr>
          <p:nvPr>
            <p:ph type="title"/>
          </p:nvPr>
        </p:nvSpPr>
        <p:spPr/>
        <p:txBody>
          <a:bodyPr/>
          <a:lstStyle/>
          <a:p>
            <a:r>
              <a:rPr lang="en-CA" b="1" dirty="0"/>
              <a:t>Factors</a:t>
            </a:r>
            <a:r>
              <a:rPr lang="en-CA" dirty="0"/>
              <a:t> </a:t>
            </a:r>
            <a:r>
              <a:rPr lang="en-CA" b="1" dirty="0"/>
              <a:t>That</a:t>
            </a:r>
            <a:r>
              <a:rPr lang="en-CA" dirty="0"/>
              <a:t> </a:t>
            </a:r>
            <a:r>
              <a:rPr lang="en-CA" b="1" dirty="0"/>
              <a:t>Impact</a:t>
            </a:r>
            <a:r>
              <a:rPr lang="en-CA" dirty="0"/>
              <a:t> </a:t>
            </a:r>
            <a:r>
              <a:rPr lang="en-CA" b="1" dirty="0"/>
              <a:t>Data</a:t>
            </a:r>
            <a:r>
              <a:rPr lang="en-CA" dirty="0"/>
              <a:t> </a:t>
            </a:r>
            <a:r>
              <a:rPr lang="en-CA" b="1" dirty="0"/>
              <a:t>Center</a:t>
            </a:r>
            <a:r>
              <a:rPr lang="en-CA" dirty="0"/>
              <a:t> </a:t>
            </a:r>
            <a:r>
              <a:rPr lang="en-CA" b="1" dirty="0"/>
              <a:t>Design</a:t>
            </a:r>
            <a:endParaRPr lang="en-US" dirty="0"/>
          </a:p>
        </p:txBody>
      </p:sp>
      <p:graphicFrame>
        <p:nvGraphicFramePr>
          <p:cNvPr id="4" name="Content Placeholder 2">
            <a:extLst>
              <a:ext uri="{FF2B5EF4-FFF2-40B4-BE49-F238E27FC236}">
                <a16:creationId xmlns:a16="http://schemas.microsoft.com/office/drawing/2014/main" id="{C542A7A3-32DF-0C42-98AE-A200098D2ACD}"/>
              </a:ext>
            </a:extLst>
          </p:cNvPr>
          <p:cNvGraphicFramePr>
            <a:graphicFrameLocks noGrp="1"/>
          </p:cNvGraphicFramePr>
          <p:nvPr>
            <p:ph idx="1"/>
            <p:extLst>
              <p:ext uri="{D42A27DB-BD31-4B8C-83A1-F6EECF244321}">
                <p14:modId xmlns:p14="http://schemas.microsoft.com/office/powerpoint/2010/main" val="34003534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6072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BB9C-46E6-7643-9B7D-A578F0ADB489}"/>
              </a:ext>
            </a:extLst>
          </p:cNvPr>
          <p:cNvSpPr>
            <a:spLocks noGrp="1"/>
          </p:cNvSpPr>
          <p:nvPr>
            <p:ph type="title"/>
          </p:nvPr>
        </p:nvSpPr>
        <p:spPr>
          <a:xfrm>
            <a:off x="838200" y="365125"/>
            <a:ext cx="10515600" cy="1325563"/>
          </a:xfrm>
          <a:prstGeom prst="ellipse">
            <a:avLst/>
          </a:prstGeom>
        </p:spPr>
        <p:txBody>
          <a:bodyPr>
            <a:normAutofit/>
          </a:bodyPr>
          <a:lstStyle/>
          <a:p>
            <a:r>
              <a:rPr lang="en-US"/>
              <a:t>Logical Design : Multi-tenancy</a:t>
            </a:r>
          </a:p>
        </p:txBody>
      </p:sp>
      <p:graphicFrame>
        <p:nvGraphicFramePr>
          <p:cNvPr id="6" name="Content Placeholder 2">
            <a:extLst>
              <a:ext uri="{FF2B5EF4-FFF2-40B4-BE49-F238E27FC236}">
                <a16:creationId xmlns:a16="http://schemas.microsoft.com/office/drawing/2014/main" id="{8DF8D669-2147-4594-91D2-F6F5D4664F70}"/>
              </a:ext>
            </a:extLst>
          </p:cNvPr>
          <p:cNvGraphicFramePr>
            <a:graphicFrameLocks noGrp="1"/>
          </p:cNvGraphicFramePr>
          <p:nvPr>
            <p:ph idx="1"/>
            <p:extLst>
              <p:ext uri="{D42A27DB-BD31-4B8C-83A1-F6EECF244321}">
                <p14:modId xmlns:p14="http://schemas.microsoft.com/office/powerpoint/2010/main" val="12680373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037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1CEDD34-D54D-0A46-9DCA-94486B7F7506}"/>
              </a:ext>
            </a:extLst>
          </p:cNvPr>
          <p:cNvSpPr>
            <a:spLocks noGrp="1"/>
          </p:cNvSpPr>
          <p:nvPr>
            <p:ph type="title"/>
          </p:nvPr>
        </p:nvSpPr>
        <p:spPr>
          <a:xfrm>
            <a:off x="904877" y="2415322"/>
            <a:ext cx="3451730" cy="2399869"/>
          </a:xfrm>
        </p:spPr>
        <p:txBody>
          <a:bodyPr>
            <a:normAutofit/>
          </a:bodyPr>
          <a:lstStyle/>
          <a:p>
            <a:pPr algn="ctr"/>
            <a:r>
              <a:rPr lang="en-CA" sz="4000" b="1">
                <a:solidFill>
                  <a:srgbClr val="FFFFFF"/>
                </a:solidFill>
              </a:rPr>
              <a:t>Cloud</a:t>
            </a:r>
            <a:r>
              <a:rPr lang="en-CA" sz="4000">
                <a:solidFill>
                  <a:srgbClr val="FFFFFF"/>
                </a:solidFill>
              </a:rPr>
              <a:t> </a:t>
            </a:r>
            <a:r>
              <a:rPr lang="en-CA" sz="4000" b="1">
                <a:solidFill>
                  <a:srgbClr val="FFFFFF"/>
                </a:solidFill>
              </a:rPr>
              <a:t>Management</a:t>
            </a:r>
            <a:r>
              <a:rPr lang="en-CA" sz="4000">
                <a:solidFill>
                  <a:srgbClr val="FFFFFF"/>
                </a:solidFill>
              </a:rPr>
              <a:t> </a:t>
            </a:r>
            <a:r>
              <a:rPr lang="en-CA" sz="4000" b="1">
                <a:solidFill>
                  <a:srgbClr val="FFFFFF"/>
                </a:solidFill>
              </a:rPr>
              <a:t>Plane</a:t>
            </a:r>
            <a:endParaRPr lang="en-US" sz="4000">
              <a:solidFill>
                <a:srgbClr val="FFFFFF"/>
              </a:solidFill>
            </a:endParaRPr>
          </a:p>
        </p:txBody>
      </p:sp>
      <p:sp>
        <p:nvSpPr>
          <p:cNvPr id="3" name="Content Placeholder 2">
            <a:extLst>
              <a:ext uri="{FF2B5EF4-FFF2-40B4-BE49-F238E27FC236}">
                <a16:creationId xmlns:a16="http://schemas.microsoft.com/office/drawing/2014/main" id="{8AC06C5E-104B-404E-8A72-FDC03DC08407}"/>
              </a:ext>
            </a:extLst>
          </p:cNvPr>
          <p:cNvSpPr>
            <a:spLocks noGrp="1"/>
          </p:cNvSpPr>
          <p:nvPr>
            <p:ph idx="1"/>
          </p:nvPr>
        </p:nvSpPr>
        <p:spPr>
          <a:xfrm>
            <a:off x="5120640" y="804672"/>
            <a:ext cx="6281928" cy="5248656"/>
          </a:xfrm>
        </p:spPr>
        <p:txBody>
          <a:bodyPr anchor="ctr">
            <a:normAutofit/>
          </a:bodyPr>
          <a:lstStyle/>
          <a:p>
            <a:pPr marL="0" indent="0">
              <a:buNone/>
            </a:pPr>
            <a:r>
              <a:rPr lang="en-US" sz="2000" dirty="0"/>
              <a:t>The cloud management plane needs to be logically isolated although physical isolation may offer a more secure solution. The cloud management plane provides monitoring and administration of the cloud network platform to keep the whole cloud operating normally</a:t>
            </a:r>
          </a:p>
        </p:txBody>
      </p:sp>
    </p:spTree>
    <p:extLst>
      <p:ext uri="{BB962C8B-B14F-4D97-AF65-F5344CB8AC3E}">
        <p14:creationId xmlns:p14="http://schemas.microsoft.com/office/powerpoint/2010/main" val="4147934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954BE4EA-AC47-2A4D-BC95-D05ED90EA08B}"/>
              </a:ext>
            </a:extLst>
          </p:cNvPr>
          <p:cNvSpPr>
            <a:spLocks noGrp="1"/>
          </p:cNvSpPr>
          <p:nvPr>
            <p:ph type="title"/>
          </p:nvPr>
        </p:nvSpPr>
        <p:spPr>
          <a:xfrm>
            <a:off x="904877" y="2415322"/>
            <a:ext cx="3451730" cy="2399869"/>
          </a:xfrm>
        </p:spPr>
        <p:txBody>
          <a:bodyPr>
            <a:normAutofit/>
          </a:bodyPr>
          <a:lstStyle/>
          <a:p>
            <a:pPr algn="ctr"/>
            <a:r>
              <a:rPr lang="en-CA" sz="4000" b="1">
                <a:solidFill>
                  <a:srgbClr val="FFFFFF"/>
                </a:solidFill>
              </a:rPr>
              <a:t>Logical</a:t>
            </a:r>
            <a:r>
              <a:rPr lang="en-CA" sz="4000">
                <a:solidFill>
                  <a:srgbClr val="FFFFFF"/>
                </a:solidFill>
              </a:rPr>
              <a:t> </a:t>
            </a:r>
            <a:r>
              <a:rPr lang="en-CA" sz="4000" b="1">
                <a:solidFill>
                  <a:srgbClr val="FFFFFF"/>
                </a:solidFill>
              </a:rPr>
              <a:t>Design</a:t>
            </a:r>
            <a:r>
              <a:rPr lang="en-CA" sz="4000">
                <a:solidFill>
                  <a:srgbClr val="FFFFFF"/>
                </a:solidFill>
              </a:rPr>
              <a:t> </a:t>
            </a:r>
            <a:r>
              <a:rPr lang="en-CA" sz="4000" b="1">
                <a:solidFill>
                  <a:srgbClr val="FFFFFF"/>
                </a:solidFill>
              </a:rPr>
              <a:t>Levels</a:t>
            </a:r>
            <a:endParaRPr lang="en-US" sz="4000">
              <a:solidFill>
                <a:srgbClr val="FFFFFF"/>
              </a:solidFill>
            </a:endParaRPr>
          </a:p>
        </p:txBody>
      </p:sp>
      <p:sp>
        <p:nvSpPr>
          <p:cNvPr id="3" name="Content Placeholder 2">
            <a:extLst>
              <a:ext uri="{FF2B5EF4-FFF2-40B4-BE49-F238E27FC236}">
                <a16:creationId xmlns:a16="http://schemas.microsoft.com/office/drawing/2014/main" id="{EAACC28C-0808-B54D-9804-E9A57C49AB4F}"/>
              </a:ext>
            </a:extLst>
          </p:cNvPr>
          <p:cNvSpPr>
            <a:spLocks noGrp="1"/>
          </p:cNvSpPr>
          <p:nvPr>
            <p:ph idx="1"/>
          </p:nvPr>
        </p:nvSpPr>
        <p:spPr>
          <a:xfrm>
            <a:off x="5120640" y="804672"/>
            <a:ext cx="6281928" cy="5248656"/>
          </a:xfrm>
        </p:spPr>
        <p:txBody>
          <a:bodyPr anchor="ctr">
            <a:normAutofit/>
          </a:bodyPr>
          <a:lstStyle/>
          <a:p>
            <a:pPr marL="0" indent="0">
              <a:buNone/>
            </a:pPr>
            <a:r>
              <a:rPr lang="en-US" sz="2000" dirty="0"/>
              <a:t>Logical design for data separation need to be incorporated at the following levels:</a:t>
            </a:r>
          </a:p>
          <a:p>
            <a:pPr marL="0" indent="0">
              <a:buNone/>
            </a:pPr>
            <a:r>
              <a:rPr lang="en-US" sz="2000" dirty="0"/>
              <a:t> </a:t>
            </a:r>
          </a:p>
          <a:p>
            <a:pPr marL="0" indent="0">
              <a:buNone/>
            </a:pPr>
            <a:r>
              <a:rPr lang="en-US" sz="2000" dirty="0"/>
              <a:t>  •Compute nodes</a:t>
            </a:r>
          </a:p>
          <a:p>
            <a:pPr marL="0" indent="0">
              <a:buNone/>
            </a:pPr>
            <a:r>
              <a:rPr lang="en-US" sz="2000" dirty="0"/>
              <a:t>•Management plane </a:t>
            </a:r>
          </a:p>
          <a:p>
            <a:pPr marL="0" indent="0">
              <a:buNone/>
            </a:pPr>
            <a:r>
              <a:rPr lang="en-US" sz="2000" dirty="0"/>
              <a:t>•Storage Nodes </a:t>
            </a:r>
          </a:p>
          <a:p>
            <a:pPr marL="0" indent="0">
              <a:buNone/>
            </a:pPr>
            <a:r>
              <a:rPr lang="en-US" sz="2000" dirty="0"/>
              <a:t>•Control plane </a:t>
            </a:r>
          </a:p>
          <a:p>
            <a:pPr marL="0" indent="0">
              <a:buNone/>
            </a:pPr>
            <a:r>
              <a:rPr lang="en-US" sz="2000" dirty="0"/>
              <a:t>•Network</a:t>
            </a:r>
          </a:p>
          <a:p>
            <a:pPr marL="0" indent="0">
              <a:buNone/>
            </a:pPr>
            <a:endParaRPr lang="en-US" sz="2000" dirty="0"/>
          </a:p>
        </p:txBody>
      </p:sp>
    </p:spTree>
    <p:extLst>
      <p:ext uri="{BB962C8B-B14F-4D97-AF65-F5344CB8AC3E}">
        <p14:creationId xmlns:p14="http://schemas.microsoft.com/office/powerpoint/2010/main" val="435186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346295-A2E1-7641-87D3-A5EAFADD696E}"/>
              </a:ext>
            </a:extLst>
          </p:cNvPr>
          <p:cNvSpPr>
            <a:spLocks noGrp="1"/>
          </p:cNvSpPr>
          <p:nvPr>
            <p:ph type="title"/>
          </p:nvPr>
        </p:nvSpPr>
        <p:spPr>
          <a:xfrm>
            <a:off x="838200" y="365125"/>
            <a:ext cx="10515600" cy="1325563"/>
          </a:xfrm>
        </p:spPr>
        <p:txBody>
          <a:bodyPr>
            <a:normAutofit/>
          </a:bodyPr>
          <a:lstStyle/>
          <a:p>
            <a:r>
              <a:rPr lang="en-CA" b="1" dirty="0">
                <a:solidFill>
                  <a:schemeClr val="bg1">
                    <a:lumMod val="95000"/>
                    <a:lumOff val="5000"/>
                  </a:schemeClr>
                </a:solidFill>
              </a:rPr>
              <a:t>Physical</a:t>
            </a:r>
            <a:r>
              <a:rPr lang="en-CA" dirty="0">
                <a:solidFill>
                  <a:schemeClr val="bg1">
                    <a:lumMod val="95000"/>
                    <a:lumOff val="5000"/>
                  </a:schemeClr>
                </a:solidFill>
              </a:rPr>
              <a:t> </a:t>
            </a:r>
            <a:r>
              <a:rPr lang="en-CA" b="1" dirty="0">
                <a:solidFill>
                  <a:schemeClr val="bg1">
                    <a:lumMod val="95000"/>
                    <a:lumOff val="5000"/>
                  </a:schemeClr>
                </a:solidFill>
              </a:rPr>
              <a:t>Design</a:t>
            </a:r>
            <a:r>
              <a:rPr lang="en-CA" dirty="0">
                <a:solidFill>
                  <a:schemeClr val="bg1">
                    <a:lumMod val="95000"/>
                    <a:lumOff val="5000"/>
                  </a:schemeClr>
                </a:solidFill>
              </a:rPr>
              <a:t> </a:t>
            </a:r>
            <a:r>
              <a:rPr lang="en-CA" b="1" dirty="0">
                <a:solidFill>
                  <a:schemeClr val="bg1">
                    <a:lumMod val="95000"/>
                    <a:lumOff val="5000"/>
                  </a:schemeClr>
                </a:solidFill>
              </a:rPr>
              <a:t>Considerations</a:t>
            </a:r>
            <a:endParaRPr lang="en-US" dirty="0">
              <a:solidFill>
                <a:schemeClr val="bg1">
                  <a:lumMod val="95000"/>
                  <a:lumOff val="5000"/>
                </a:schemeClr>
              </a:solidFill>
            </a:endParaRPr>
          </a:p>
        </p:txBody>
      </p:sp>
      <p:sp>
        <p:nvSpPr>
          <p:cNvPr id="4" name="Content Placeholder 2">
            <a:extLst>
              <a:ext uri="{FF2B5EF4-FFF2-40B4-BE49-F238E27FC236}">
                <a16:creationId xmlns:a16="http://schemas.microsoft.com/office/drawing/2014/main" id="{07C499DB-967C-1C4F-AD55-AD93B63B2575}"/>
              </a:ext>
            </a:extLst>
          </p:cNvPr>
          <p:cNvSpPr>
            <a:spLocks noGrp="1"/>
          </p:cNvSpPr>
          <p:nvPr>
            <p:ph idx="1"/>
          </p:nvPr>
        </p:nvSpPr>
        <p:spPr>
          <a:xfrm>
            <a:off x="826754" y="1945778"/>
            <a:ext cx="10515600" cy="5020145"/>
          </a:xfrm>
        </p:spPr>
        <p:txBody>
          <a:bodyPr anchor="ctr">
            <a:noAutofit/>
          </a:bodyPr>
          <a:lstStyle/>
          <a:p>
            <a:pPr marL="0" indent="0">
              <a:buNone/>
            </a:pPr>
            <a:endParaRPr lang="en-US" sz="2000" dirty="0"/>
          </a:p>
          <a:p>
            <a:pPr marL="0" indent="0">
              <a:buNone/>
            </a:pPr>
            <a:endParaRPr lang="en-US" sz="2000" dirty="0"/>
          </a:p>
          <a:p>
            <a:pPr marL="0" indent="0">
              <a:buNone/>
            </a:pPr>
            <a:r>
              <a:rPr lang="en-US" sz="2000" dirty="0"/>
              <a:t>Does the physical design protect against environmental threats for the location such as flooding, earthquakes, and storms?</a:t>
            </a:r>
          </a:p>
          <a:p>
            <a:pPr marL="0" indent="0">
              <a:buNone/>
            </a:pPr>
            <a:r>
              <a:rPr lang="en-US" sz="2000" dirty="0"/>
              <a:t>Does the physical design include provision for access to resources during disasters to ensure the data center and its personnel can continue to operate safely?</a:t>
            </a:r>
          </a:p>
          <a:p>
            <a:pPr marL="0" indent="0">
              <a:buNone/>
            </a:pPr>
            <a:endParaRPr lang="en-US" sz="2000" dirty="0"/>
          </a:p>
          <a:p>
            <a:pPr marL="0" indent="0">
              <a:buNone/>
            </a:pPr>
            <a:r>
              <a:rPr lang="en-US" sz="2000" dirty="0"/>
              <a:t>Example include,</a:t>
            </a:r>
          </a:p>
          <a:p>
            <a:r>
              <a:rPr lang="en-US" sz="2000" dirty="0"/>
              <a:t>Clean water, clean power, Food, Telecommunications, Accessibility during/after a disaster</a:t>
            </a:r>
          </a:p>
          <a:p>
            <a:r>
              <a:rPr lang="en-US" sz="2000" dirty="0"/>
              <a:t>Physical security design features that limit access to authorized personnel. </a:t>
            </a:r>
          </a:p>
          <a:p>
            <a:r>
              <a:rPr lang="en-US" sz="2000" dirty="0"/>
              <a:t>Perimeter protection such as walls, fences, gates, electronic surveillance.</a:t>
            </a:r>
          </a:p>
          <a:p>
            <a:r>
              <a:rPr lang="en-US" sz="2000" dirty="0"/>
              <a:t>Access points to control ingress and egress and verify identify and access authorization with an audit trail; this include egress monitoring to prevent theft. </a:t>
            </a:r>
          </a:p>
          <a:p>
            <a:pPr marL="0" indent="0">
              <a:buNone/>
            </a:pPr>
            <a:r>
              <a:rPr lang="en-US" sz="2000" dirty="0"/>
              <a:t> </a:t>
            </a:r>
          </a:p>
          <a:p>
            <a:pPr marL="0" indent="0">
              <a:buNone/>
            </a:pPr>
            <a:endParaRPr lang="en-US" sz="2000" dirty="0"/>
          </a:p>
        </p:txBody>
      </p:sp>
    </p:spTree>
    <p:extLst>
      <p:ext uri="{BB962C8B-B14F-4D97-AF65-F5344CB8AC3E}">
        <p14:creationId xmlns:p14="http://schemas.microsoft.com/office/powerpoint/2010/main" val="8166002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5CA2-C35B-9D4D-8817-C44660CAB1DC}"/>
              </a:ext>
            </a:extLst>
          </p:cNvPr>
          <p:cNvSpPr>
            <a:spLocks noGrp="1"/>
          </p:cNvSpPr>
          <p:nvPr>
            <p:ph type="title"/>
          </p:nvPr>
        </p:nvSpPr>
        <p:spPr>
          <a:xfrm>
            <a:off x="838200" y="365125"/>
            <a:ext cx="10515600" cy="1325563"/>
          </a:xfrm>
        </p:spPr>
        <p:txBody>
          <a:bodyPr>
            <a:normAutofit/>
          </a:bodyPr>
          <a:lstStyle/>
          <a:p>
            <a:r>
              <a:rPr lang="en-US" b="1" dirty="0"/>
              <a:t>Topice-3</a:t>
            </a:r>
            <a:r>
              <a:rPr lang="en-US" dirty="0"/>
              <a:t>: Understand Security Concepts Relevant to Cloud Computing</a:t>
            </a:r>
          </a:p>
        </p:txBody>
      </p:sp>
      <p:graphicFrame>
        <p:nvGraphicFramePr>
          <p:cNvPr id="4" name="Content Placeholder 2">
            <a:extLst>
              <a:ext uri="{FF2B5EF4-FFF2-40B4-BE49-F238E27FC236}">
                <a16:creationId xmlns:a16="http://schemas.microsoft.com/office/drawing/2014/main" id="{1D5AECB7-A95E-234A-B3DA-7A3E0766A408}"/>
              </a:ext>
            </a:extLst>
          </p:cNvPr>
          <p:cNvGraphicFramePr>
            <a:graphicFrameLocks noGrp="1"/>
          </p:cNvGraphicFramePr>
          <p:nvPr>
            <p:ph idx="1"/>
            <p:extLst>
              <p:ext uri="{D42A27DB-BD31-4B8C-83A1-F6EECF244321}">
                <p14:modId xmlns:p14="http://schemas.microsoft.com/office/powerpoint/2010/main" val="1229213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1650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14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15921-BCF6-9747-98C5-53EDC2BBA97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Tier</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Standard</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Levels</a:t>
            </a:r>
            <a:endParaRPr lang="en-US" sz="2600" kern="1200">
              <a:solidFill>
                <a:srgbClr val="FFFFFF"/>
              </a:solidFill>
              <a:latin typeface="+mj-lt"/>
              <a:ea typeface="+mj-ea"/>
              <a:cs typeface="+mj-cs"/>
            </a:endParaRPr>
          </a:p>
        </p:txBody>
      </p:sp>
      <p:pic>
        <p:nvPicPr>
          <p:cNvPr id="4" name="drawingObject3">
            <a:extLst>
              <a:ext uri="{FF2B5EF4-FFF2-40B4-BE49-F238E27FC236}">
                <a16:creationId xmlns:a16="http://schemas.microsoft.com/office/drawing/2014/main" id="{48D5B59B-65D0-4A46-B7E2-7EC310DA233E}"/>
              </a:ext>
            </a:extLst>
          </p:cNvPr>
          <p:cNvPicPr>
            <a:picLocks noGrp="1"/>
          </p:cNvPicPr>
          <p:nvPr>
            <p:ph idx="1"/>
          </p:nvPr>
        </p:nvPicPr>
        <p:blipFill>
          <a:blip r:embed="rId2"/>
          <a:stretch/>
        </p:blipFill>
        <p:spPr>
          <a:xfrm>
            <a:off x="4038600" y="1261861"/>
            <a:ext cx="7188199" cy="4330889"/>
          </a:xfrm>
          <a:prstGeom prst="rect">
            <a:avLst/>
          </a:prstGeom>
          <a:noFill/>
        </p:spPr>
      </p:pic>
    </p:spTree>
    <p:extLst>
      <p:ext uri="{BB962C8B-B14F-4D97-AF65-F5344CB8AC3E}">
        <p14:creationId xmlns:p14="http://schemas.microsoft.com/office/powerpoint/2010/main" val="1752073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F356D-3563-BF4A-BF34-EBD8556D6F26}"/>
              </a:ext>
            </a:extLst>
          </p:cNvPr>
          <p:cNvSpPr>
            <a:spLocks noGrp="1"/>
          </p:cNvSpPr>
          <p:nvPr>
            <p:ph type="title"/>
          </p:nvPr>
        </p:nvSpPr>
        <p:spPr>
          <a:xfrm>
            <a:off x="838200" y="365125"/>
            <a:ext cx="10515600" cy="1325563"/>
          </a:xfrm>
        </p:spPr>
        <p:txBody>
          <a:bodyPr>
            <a:normAutofit/>
          </a:bodyPr>
          <a:lstStyle/>
          <a:p>
            <a:r>
              <a:rPr lang="en-CA" b="1"/>
              <a:t>Environmental</a:t>
            </a:r>
            <a:r>
              <a:rPr lang="en-CA"/>
              <a:t> </a:t>
            </a:r>
            <a:r>
              <a:rPr lang="en-CA" b="1"/>
              <a:t>Design</a:t>
            </a:r>
            <a:endParaRPr lang="en-US" dirty="0"/>
          </a:p>
        </p:txBody>
      </p:sp>
      <p:graphicFrame>
        <p:nvGraphicFramePr>
          <p:cNvPr id="4" name="Content Placeholder 2">
            <a:extLst>
              <a:ext uri="{FF2B5EF4-FFF2-40B4-BE49-F238E27FC236}">
                <a16:creationId xmlns:a16="http://schemas.microsoft.com/office/drawing/2014/main" id="{78C54C2D-7775-CF40-BFB5-9DAD8A851E15}"/>
              </a:ext>
            </a:extLst>
          </p:cNvPr>
          <p:cNvGraphicFramePr>
            <a:graphicFrameLocks noGrp="1"/>
          </p:cNvGraphicFramePr>
          <p:nvPr>
            <p:ph idx="1"/>
            <p:extLst>
              <p:ext uri="{D42A27DB-BD31-4B8C-83A1-F6EECF244321}">
                <p14:modId xmlns:p14="http://schemas.microsoft.com/office/powerpoint/2010/main" val="32318651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9551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EC5B95-9AC3-D64B-B712-942570061803}"/>
              </a:ext>
            </a:extLst>
          </p:cNvPr>
          <p:cNvSpPr>
            <a:spLocks noGrp="1"/>
          </p:cNvSpPr>
          <p:nvPr>
            <p:ph type="title"/>
          </p:nvPr>
        </p:nvSpPr>
        <p:spPr>
          <a:xfrm>
            <a:off x="863029" y="1012004"/>
            <a:ext cx="3416158" cy="4795408"/>
          </a:xfrm>
          <a:prstGeom prst="ellipse">
            <a:avLst/>
          </a:prstGeom>
        </p:spPr>
        <p:txBody>
          <a:bodyPr>
            <a:normAutofit/>
          </a:bodyPr>
          <a:lstStyle/>
          <a:p>
            <a:r>
              <a:rPr lang="en-CA" sz="3100" b="1">
                <a:solidFill>
                  <a:srgbClr val="FFFFFF"/>
                </a:solidFill>
              </a:rPr>
              <a:t>Run</a:t>
            </a:r>
            <a:r>
              <a:rPr lang="en-CA" sz="3100">
                <a:solidFill>
                  <a:srgbClr val="FFFFFF"/>
                </a:solidFill>
              </a:rPr>
              <a:t> </a:t>
            </a:r>
            <a:r>
              <a:rPr lang="en-CA" sz="3100" b="1">
                <a:solidFill>
                  <a:srgbClr val="FFFFFF"/>
                </a:solidFill>
              </a:rPr>
              <a:t>Physical</a:t>
            </a:r>
            <a:r>
              <a:rPr lang="en-CA" sz="3100">
                <a:solidFill>
                  <a:srgbClr val="FFFFFF"/>
                </a:solidFill>
              </a:rPr>
              <a:t> </a:t>
            </a:r>
            <a:r>
              <a:rPr lang="en-CA" sz="3100" b="1">
                <a:solidFill>
                  <a:srgbClr val="FFFFFF"/>
                </a:solidFill>
              </a:rPr>
              <a:t>Infrastructure</a:t>
            </a:r>
            <a:r>
              <a:rPr lang="en-CA" sz="3100">
                <a:solidFill>
                  <a:srgbClr val="FFFFFF"/>
                </a:solidFill>
              </a:rPr>
              <a:t> </a:t>
            </a:r>
            <a:r>
              <a:rPr lang="en-CA" sz="3100" b="1">
                <a:solidFill>
                  <a:srgbClr val="FFFFFF"/>
                </a:solidFill>
              </a:rPr>
              <a:t>for</a:t>
            </a:r>
            <a:r>
              <a:rPr lang="en-CA" sz="3100">
                <a:solidFill>
                  <a:srgbClr val="FFFFFF"/>
                </a:solidFill>
              </a:rPr>
              <a:t> </a:t>
            </a:r>
            <a:r>
              <a:rPr lang="en-CA" sz="3100" b="1">
                <a:solidFill>
                  <a:srgbClr val="FFFFFF"/>
                </a:solidFill>
              </a:rPr>
              <a:t>Cloud</a:t>
            </a:r>
            <a:r>
              <a:rPr lang="en-CA" sz="3100">
                <a:solidFill>
                  <a:srgbClr val="FFFFFF"/>
                </a:solidFill>
              </a:rPr>
              <a:t> </a:t>
            </a:r>
            <a:r>
              <a:rPr lang="en-CA" sz="3100" b="1">
                <a:solidFill>
                  <a:srgbClr val="FFFFFF"/>
                </a:solidFill>
              </a:rPr>
              <a:t>Environment</a:t>
            </a:r>
            <a:endParaRPr lang="en-US" sz="3100">
              <a:solidFill>
                <a:srgbClr val="FFFFFF"/>
              </a:solidFill>
            </a:endParaRPr>
          </a:p>
        </p:txBody>
      </p:sp>
      <p:graphicFrame>
        <p:nvGraphicFramePr>
          <p:cNvPr id="4" name="Content Placeholder 2">
            <a:extLst>
              <a:ext uri="{FF2B5EF4-FFF2-40B4-BE49-F238E27FC236}">
                <a16:creationId xmlns:a16="http://schemas.microsoft.com/office/drawing/2014/main" id="{7B14B067-66F8-444C-A4FB-CA9B05D73787}"/>
              </a:ext>
            </a:extLst>
          </p:cNvPr>
          <p:cNvGraphicFramePr>
            <a:graphicFrameLocks noGrp="1"/>
          </p:cNvGraphicFramePr>
          <p:nvPr>
            <p:ph idx="1"/>
            <p:extLst>
              <p:ext uri="{D42A27DB-BD31-4B8C-83A1-F6EECF244321}">
                <p14:modId xmlns:p14="http://schemas.microsoft.com/office/powerpoint/2010/main" val="118049770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294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1802C2-EE6D-F343-B703-EC6189E6B99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200">
                <a:solidFill>
                  <a:srgbClr val="FFFFFF"/>
                </a:solidFill>
              </a:rPr>
              <a:t>Secure KVM (Keyboard , Video, Mouse) Design Criteria</a:t>
            </a:r>
          </a:p>
        </p:txBody>
      </p:sp>
      <p:graphicFrame>
        <p:nvGraphicFramePr>
          <p:cNvPr id="6" name="Content Placeholder 2">
            <a:extLst>
              <a:ext uri="{FF2B5EF4-FFF2-40B4-BE49-F238E27FC236}">
                <a16:creationId xmlns:a16="http://schemas.microsoft.com/office/drawing/2014/main" id="{27D3C658-B2E3-498A-BEE9-429619C139B8}"/>
              </a:ext>
            </a:extLst>
          </p:cNvPr>
          <p:cNvGraphicFramePr>
            <a:graphicFrameLocks noGrp="1"/>
          </p:cNvGraphicFramePr>
          <p:nvPr>
            <p:ph idx="1"/>
            <p:extLst>
              <p:ext uri="{D42A27DB-BD31-4B8C-83A1-F6EECF244321}">
                <p14:modId xmlns:p14="http://schemas.microsoft.com/office/powerpoint/2010/main" val="1032421691"/>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2691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55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5140D7-D01A-5B45-A03E-940AC4320F2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Cloud network security</a:t>
            </a:r>
          </a:p>
        </p:txBody>
      </p:sp>
      <p:pic>
        <p:nvPicPr>
          <p:cNvPr id="4" name="drawingObject23">
            <a:extLst>
              <a:ext uri="{FF2B5EF4-FFF2-40B4-BE49-F238E27FC236}">
                <a16:creationId xmlns:a16="http://schemas.microsoft.com/office/drawing/2014/main" id="{CC9EFA08-62A1-4847-9E06-9B48003DF6AA}"/>
              </a:ext>
            </a:extLst>
          </p:cNvPr>
          <p:cNvPicPr>
            <a:picLocks noGrp="1"/>
          </p:cNvPicPr>
          <p:nvPr>
            <p:ph idx="1"/>
          </p:nvPr>
        </p:nvPicPr>
        <p:blipFill>
          <a:blip r:embed="rId2"/>
          <a:stretch/>
        </p:blipFill>
        <p:spPr>
          <a:xfrm>
            <a:off x="4038600" y="2178356"/>
            <a:ext cx="7188199" cy="2497899"/>
          </a:xfrm>
          <a:prstGeom prst="rect">
            <a:avLst/>
          </a:prstGeom>
          <a:noFill/>
        </p:spPr>
      </p:pic>
    </p:spTree>
    <p:extLst>
      <p:ext uri="{BB962C8B-B14F-4D97-AF65-F5344CB8AC3E}">
        <p14:creationId xmlns:p14="http://schemas.microsoft.com/office/powerpoint/2010/main" val="2738191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8A4581-2A37-E540-A5E7-535144DA09C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CA" sz="2600" b="1">
                <a:solidFill>
                  <a:srgbClr val="FFFFFF"/>
                </a:solidFill>
              </a:rPr>
              <a:t>Network</a:t>
            </a:r>
            <a:r>
              <a:rPr lang="en-CA" sz="2600">
                <a:solidFill>
                  <a:srgbClr val="FFFFFF"/>
                </a:solidFill>
              </a:rPr>
              <a:t> </a:t>
            </a:r>
            <a:r>
              <a:rPr lang="en-CA" sz="2600" b="1">
                <a:solidFill>
                  <a:srgbClr val="FFFFFF"/>
                </a:solidFill>
              </a:rPr>
              <a:t>Isolation</a:t>
            </a:r>
            <a:endParaRPr lang="en-US" sz="2600">
              <a:solidFill>
                <a:srgbClr val="FFFFFF"/>
              </a:solidFill>
            </a:endParaRPr>
          </a:p>
        </p:txBody>
      </p:sp>
      <p:graphicFrame>
        <p:nvGraphicFramePr>
          <p:cNvPr id="4" name="Content Placeholder 2">
            <a:extLst>
              <a:ext uri="{FF2B5EF4-FFF2-40B4-BE49-F238E27FC236}">
                <a16:creationId xmlns:a16="http://schemas.microsoft.com/office/drawing/2014/main" id="{09F19289-E47D-9043-8810-971542140A5B}"/>
              </a:ext>
            </a:extLst>
          </p:cNvPr>
          <p:cNvGraphicFramePr>
            <a:graphicFrameLocks noGrp="1"/>
          </p:cNvGraphicFramePr>
          <p:nvPr>
            <p:ph idx="1"/>
            <p:extLst>
              <p:ext uri="{D42A27DB-BD31-4B8C-83A1-F6EECF244321}">
                <p14:modId xmlns:p14="http://schemas.microsoft.com/office/powerpoint/2010/main" val="3251902600"/>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6898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1D4402-F81F-EB4D-9545-BFDF59153464}"/>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Network Perimeter</a:t>
            </a:r>
          </a:p>
        </p:txBody>
      </p:sp>
      <p:graphicFrame>
        <p:nvGraphicFramePr>
          <p:cNvPr id="5" name="Content Placeholder 2">
            <a:extLst>
              <a:ext uri="{FF2B5EF4-FFF2-40B4-BE49-F238E27FC236}">
                <a16:creationId xmlns:a16="http://schemas.microsoft.com/office/drawing/2014/main" id="{11109A20-CD9D-4606-A858-529EC374E7C0}"/>
              </a:ext>
            </a:extLst>
          </p:cNvPr>
          <p:cNvGraphicFramePr>
            <a:graphicFrameLocks noGrp="1"/>
          </p:cNvGraphicFramePr>
          <p:nvPr>
            <p:ph idx="1"/>
            <p:extLst>
              <p:ext uri="{D42A27DB-BD31-4B8C-83A1-F6EECF244321}">
                <p14:modId xmlns:p14="http://schemas.microsoft.com/office/powerpoint/2010/main" val="306498869"/>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3292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87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07F8D-AABE-4042-96CF-2281D3F6F0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What</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is</a:t>
            </a:r>
            <a:r>
              <a:rPr lang="en-US" sz="2600" kern="1200">
                <a:solidFill>
                  <a:srgbClr val="FFFFFF"/>
                </a:solidFill>
                <a:latin typeface="+mj-lt"/>
                <a:ea typeface="+mj-ea"/>
                <a:cs typeface="+mj-cs"/>
              </a:rPr>
              <a:t> </a:t>
            </a:r>
            <a:r>
              <a:rPr lang="en-US" sz="2600" b="1" kern="1200">
                <a:solidFill>
                  <a:srgbClr val="FFFFFF"/>
                </a:solidFill>
                <a:latin typeface="+mj-lt"/>
                <a:ea typeface="+mj-ea"/>
                <a:cs typeface="+mj-cs"/>
              </a:rPr>
              <a:t>Encryption</a:t>
            </a:r>
            <a:endParaRPr lang="en-US" sz="2600" kern="1200">
              <a:solidFill>
                <a:srgbClr val="FFFFFF"/>
              </a:solidFill>
              <a:latin typeface="+mj-lt"/>
              <a:ea typeface="+mj-ea"/>
              <a:cs typeface="+mj-cs"/>
            </a:endParaRPr>
          </a:p>
        </p:txBody>
      </p:sp>
      <p:pic>
        <p:nvPicPr>
          <p:cNvPr id="4" name="drawingObject93">
            <a:extLst>
              <a:ext uri="{FF2B5EF4-FFF2-40B4-BE49-F238E27FC236}">
                <a16:creationId xmlns:a16="http://schemas.microsoft.com/office/drawing/2014/main" id="{D5FF2BF7-5EFF-3B4C-B738-1C9999B5FD27}"/>
              </a:ext>
            </a:extLst>
          </p:cNvPr>
          <p:cNvPicPr>
            <a:picLocks noGrp="1"/>
          </p:cNvPicPr>
          <p:nvPr>
            <p:ph idx="1"/>
          </p:nvPr>
        </p:nvPicPr>
        <p:blipFill>
          <a:blip r:embed="rId2"/>
          <a:stretch/>
        </p:blipFill>
        <p:spPr>
          <a:xfrm>
            <a:off x="4038600" y="1558374"/>
            <a:ext cx="7188199" cy="3737862"/>
          </a:xfrm>
          <a:prstGeom prst="rect">
            <a:avLst/>
          </a:prstGeom>
          <a:noFill/>
        </p:spPr>
      </p:pic>
    </p:spTree>
    <p:extLst>
      <p:ext uri="{BB962C8B-B14F-4D97-AF65-F5344CB8AC3E}">
        <p14:creationId xmlns:p14="http://schemas.microsoft.com/office/powerpoint/2010/main" val="1589969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52185EFF-43B0-694B-9CC0-40A2ABCA3D55}"/>
              </a:ext>
            </a:extLst>
          </p:cNvPr>
          <p:cNvSpPr>
            <a:spLocks noGrp="1"/>
          </p:cNvSpPr>
          <p:nvPr>
            <p:ph type="title"/>
          </p:nvPr>
        </p:nvSpPr>
        <p:spPr>
          <a:xfrm>
            <a:off x="904877" y="2415322"/>
            <a:ext cx="3451730" cy="2399869"/>
          </a:xfrm>
        </p:spPr>
        <p:txBody>
          <a:bodyPr>
            <a:normAutofit/>
          </a:bodyPr>
          <a:lstStyle/>
          <a:p>
            <a:pPr algn="ctr"/>
            <a:r>
              <a:rPr lang="en-CA" sz="4000" b="1">
                <a:solidFill>
                  <a:srgbClr val="FFFFFF"/>
                </a:solidFill>
              </a:rPr>
              <a:t>Data</a:t>
            </a:r>
            <a:r>
              <a:rPr lang="en-CA" sz="4000">
                <a:solidFill>
                  <a:srgbClr val="FFFFFF"/>
                </a:solidFill>
              </a:rPr>
              <a:t> </a:t>
            </a:r>
            <a:r>
              <a:rPr lang="en-CA" sz="4000" b="1">
                <a:solidFill>
                  <a:srgbClr val="FFFFFF"/>
                </a:solidFill>
              </a:rPr>
              <a:t>in</a:t>
            </a:r>
            <a:r>
              <a:rPr lang="en-CA" sz="4000">
                <a:solidFill>
                  <a:srgbClr val="FFFFFF"/>
                </a:solidFill>
              </a:rPr>
              <a:t> </a:t>
            </a:r>
            <a:r>
              <a:rPr lang="en-CA" sz="4000" b="1">
                <a:solidFill>
                  <a:srgbClr val="FFFFFF"/>
                </a:solidFill>
              </a:rPr>
              <a:t>Transit</a:t>
            </a:r>
            <a:endParaRPr lang="en-US" sz="4000">
              <a:solidFill>
                <a:srgbClr val="FFFFFF"/>
              </a:solidFill>
            </a:endParaRPr>
          </a:p>
        </p:txBody>
      </p:sp>
      <p:sp>
        <p:nvSpPr>
          <p:cNvPr id="3" name="Content Placeholder 2">
            <a:extLst>
              <a:ext uri="{FF2B5EF4-FFF2-40B4-BE49-F238E27FC236}">
                <a16:creationId xmlns:a16="http://schemas.microsoft.com/office/drawing/2014/main" id="{EF8C7ADE-84E5-984C-8F9E-487AF1350C6F}"/>
              </a:ext>
            </a:extLst>
          </p:cNvPr>
          <p:cNvSpPr>
            <a:spLocks noGrp="1"/>
          </p:cNvSpPr>
          <p:nvPr>
            <p:ph idx="1"/>
          </p:nvPr>
        </p:nvSpPr>
        <p:spPr>
          <a:xfrm>
            <a:off x="5120640" y="804672"/>
            <a:ext cx="6281928" cy="5248656"/>
          </a:xfrm>
        </p:spPr>
        <p:txBody>
          <a:bodyPr anchor="ctr">
            <a:normAutofit/>
          </a:bodyPr>
          <a:lstStyle/>
          <a:p>
            <a:pPr marL="0" indent="0">
              <a:buNone/>
            </a:pPr>
            <a:r>
              <a:rPr lang="en-CA" sz="2000" b="1" dirty="0"/>
              <a:t>Information</a:t>
            </a:r>
            <a:r>
              <a:rPr lang="en-CA" sz="2000" dirty="0"/>
              <a:t> </a:t>
            </a:r>
            <a:r>
              <a:rPr lang="en-CA" sz="2000" b="1" dirty="0"/>
              <a:t>or</a:t>
            </a:r>
            <a:r>
              <a:rPr lang="en-CA" sz="2000" dirty="0"/>
              <a:t> </a:t>
            </a:r>
            <a:r>
              <a:rPr lang="en-CA" sz="2000" b="1" dirty="0"/>
              <a:t>data</a:t>
            </a:r>
            <a:r>
              <a:rPr lang="en-CA" sz="2000" dirty="0"/>
              <a:t> </a:t>
            </a:r>
            <a:r>
              <a:rPr lang="en-CA" sz="2000" b="1" dirty="0"/>
              <a:t>while</a:t>
            </a:r>
            <a:r>
              <a:rPr lang="en-CA" sz="2000" dirty="0"/>
              <a:t> </a:t>
            </a:r>
            <a:r>
              <a:rPr lang="en-CA" sz="2000" b="1" dirty="0"/>
              <a:t>in</a:t>
            </a:r>
            <a:r>
              <a:rPr lang="en-CA" sz="2000" dirty="0"/>
              <a:t> </a:t>
            </a:r>
            <a:r>
              <a:rPr lang="en-CA" sz="2000" b="1" dirty="0"/>
              <a:t>transmission</a:t>
            </a:r>
            <a:r>
              <a:rPr lang="en-CA" sz="2000" dirty="0"/>
              <a:t> </a:t>
            </a:r>
            <a:r>
              <a:rPr lang="en-CA" sz="2000" b="1" dirty="0"/>
              <a:t>across</a:t>
            </a:r>
            <a:r>
              <a:rPr lang="en-CA" sz="2000" dirty="0"/>
              <a:t> </a:t>
            </a:r>
            <a:r>
              <a:rPr lang="en-CA" sz="2000" b="1" dirty="0"/>
              <a:t>systems</a:t>
            </a:r>
            <a:r>
              <a:rPr lang="en-CA" sz="2000" dirty="0"/>
              <a:t> </a:t>
            </a:r>
            <a:r>
              <a:rPr lang="en-CA" sz="2000" b="1" dirty="0"/>
              <a:t>and</a:t>
            </a:r>
            <a:r>
              <a:rPr lang="en-CA" sz="2000" dirty="0"/>
              <a:t> </a:t>
            </a:r>
            <a:r>
              <a:rPr lang="en-CA" sz="2000" b="1" dirty="0"/>
              <a:t>components</a:t>
            </a:r>
            <a:endParaRPr lang="en-CA" sz="2000" dirty="0"/>
          </a:p>
          <a:p>
            <a:pPr marL="0" indent="0">
              <a:buNone/>
            </a:pPr>
            <a:r>
              <a:rPr lang="en-CA" sz="2000" dirty="0"/>
              <a:t> </a:t>
            </a:r>
            <a:r>
              <a:rPr lang="en-CA" sz="2000" b="1" dirty="0"/>
              <a:t>Where</a:t>
            </a:r>
            <a:r>
              <a:rPr lang="en-CA" sz="2000" dirty="0"/>
              <a:t> </a:t>
            </a:r>
            <a:r>
              <a:rPr lang="en-CA" sz="2000" b="1" dirty="0"/>
              <a:t>information</a:t>
            </a:r>
            <a:r>
              <a:rPr lang="en-CA" sz="2000" dirty="0"/>
              <a:t> </a:t>
            </a:r>
            <a:r>
              <a:rPr lang="en-CA" sz="2000" b="1" dirty="0"/>
              <a:t>is</a:t>
            </a:r>
            <a:r>
              <a:rPr lang="en-CA" sz="2000" dirty="0"/>
              <a:t> </a:t>
            </a:r>
            <a:r>
              <a:rPr lang="en-CA" sz="2000" b="1" dirty="0"/>
              <a:t>crossing</a:t>
            </a:r>
            <a:r>
              <a:rPr lang="en-CA" sz="2000" dirty="0"/>
              <a:t> </a:t>
            </a:r>
            <a:r>
              <a:rPr lang="en-CA" sz="2000" b="1" dirty="0"/>
              <a:t>or</a:t>
            </a:r>
            <a:r>
              <a:rPr lang="en-CA" sz="2000" dirty="0"/>
              <a:t> </a:t>
            </a:r>
            <a:r>
              <a:rPr lang="en-CA" sz="2000" b="1" dirty="0"/>
              <a:t>traversing</a:t>
            </a:r>
            <a:r>
              <a:rPr lang="en-CA" sz="2000" dirty="0"/>
              <a:t> </a:t>
            </a:r>
            <a:r>
              <a:rPr lang="en-CA" sz="2000" b="1" dirty="0"/>
              <a:t>trusted</a:t>
            </a:r>
            <a:r>
              <a:rPr lang="en-CA" sz="2000" dirty="0"/>
              <a:t> </a:t>
            </a:r>
            <a:r>
              <a:rPr lang="en-CA" sz="2000" b="1" dirty="0"/>
              <a:t>and</a:t>
            </a:r>
            <a:r>
              <a:rPr lang="en-CA" sz="2000" dirty="0"/>
              <a:t> </a:t>
            </a:r>
            <a:r>
              <a:rPr lang="en-CA" sz="2000" b="1" dirty="0"/>
              <a:t>untrusted</a:t>
            </a:r>
            <a:r>
              <a:rPr lang="en-CA" sz="2000" dirty="0"/>
              <a:t> </a:t>
            </a:r>
            <a:r>
              <a:rPr lang="en-CA" sz="2000" b="1" dirty="0"/>
              <a:t>networks,</a:t>
            </a:r>
            <a:r>
              <a:rPr lang="en-CA" sz="2000" dirty="0"/>
              <a:t> </a:t>
            </a:r>
            <a:r>
              <a:rPr lang="en-CA" sz="2000" b="1" dirty="0"/>
              <a:t>the</a:t>
            </a:r>
            <a:r>
              <a:rPr lang="en-CA" sz="2000" dirty="0"/>
              <a:t> </a:t>
            </a:r>
            <a:r>
              <a:rPr lang="en-CA" sz="2000" b="1" dirty="0"/>
              <a:t>opportunity</a:t>
            </a:r>
            <a:r>
              <a:rPr lang="en-CA" sz="2000" dirty="0"/>
              <a:t> </a:t>
            </a:r>
            <a:r>
              <a:rPr lang="en-CA" sz="2000" b="1" dirty="0"/>
              <a:t>for</a:t>
            </a:r>
            <a:r>
              <a:rPr lang="en-CA" sz="2000" dirty="0"/>
              <a:t> </a:t>
            </a:r>
            <a:r>
              <a:rPr lang="en-CA" sz="2000" b="1" dirty="0"/>
              <a:t>interception,</a:t>
            </a:r>
            <a:r>
              <a:rPr lang="en-CA" sz="2000" dirty="0"/>
              <a:t> </a:t>
            </a:r>
            <a:r>
              <a:rPr lang="en-CA" sz="2000" b="1" dirty="0"/>
              <a:t>sniffing,</a:t>
            </a:r>
            <a:r>
              <a:rPr lang="en-CA" sz="2000" dirty="0"/>
              <a:t> </a:t>
            </a:r>
            <a:r>
              <a:rPr lang="en-CA" sz="2000" b="1" dirty="0"/>
              <a:t>or</a:t>
            </a:r>
            <a:r>
              <a:rPr lang="en-CA" sz="2000" dirty="0"/>
              <a:t> </a:t>
            </a:r>
            <a:r>
              <a:rPr lang="en-CA" sz="2000" b="1" dirty="0"/>
              <a:t>unauthorized</a:t>
            </a:r>
            <a:r>
              <a:rPr lang="en-CA" sz="2000" dirty="0"/>
              <a:t> </a:t>
            </a:r>
            <a:r>
              <a:rPr lang="en-CA" sz="2000" b="1" dirty="0"/>
              <a:t>access</a:t>
            </a:r>
            <a:r>
              <a:rPr lang="en-CA" sz="2000" dirty="0"/>
              <a:t> </a:t>
            </a:r>
            <a:r>
              <a:rPr lang="en-CA" sz="2000" b="1" dirty="0"/>
              <a:t>is</a:t>
            </a:r>
            <a:r>
              <a:rPr lang="en-CA" sz="2000" dirty="0"/>
              <a:t> </a:t>
            </a:r>
            <a:r>
              <a:rPr lang="en-CA" sz="2000" b="1" dirty="0"/>
              <a:t>heightened.</a:t>
            </a:r>
            <a:endParaRPr lang="en-CA" sz="2000" dirty="0"/>
          </a:p>
          <a:p>
            <a:pPr marL="0" indent="0">
              <a:buNone/>
            </a:pPr>
            <a:endParaRPr lang="en-CA" sz="2000" b="1" dirty="0"/>
          </a:p>
          <a:p>
            <a:pPr marL="0" indent="0">
              <a:buNone/>
            </a:pPr>
            <a:r>
              <a:rPr lang="en-CA" sz="2000" b="1" u="sng" dirty="0"/>
              <a:t>Example</a:t>
            </a:r>
            <a:r>
              <a:rPr lang="en-CA" sz="2000" b="1" dirty="0"/>
              <a:t> </a:t>
            </a:r>
          </a:p>
          <a:p>
            <a:r>
              <a:rPr lang="en-CA" sz="2000" dirty="0"/>
              <a:t>TLS (Transport layer security protocol) provides a transport layer encrypted “TUNNEL” between email server or mail transfer agents (MTAs)</a:t>
            </a:r>
          </a:p>
          <a:p>
            <a:r>
              <a:rPr lang="en-CA" sz="2000" dirty="0"/>
              <a:t>SSL (Secure Socket layer) certificates encrypt private communication over the internet using private and public keys</a:t>
            </a:r>
            <a:endParaRPr lang="en-US" sz="2000" dirty="0"/>
          </a:p>
        </p:txBody>
      </p:sp>
    </p:spTree>
    <p:extLst>
      <p:ext uri="{BB962C8B-B14F-4D97-AF65-F5344CB8AC3E}">
        <p14:creationId xmlns:p14="http://schemas.microsoft.com/office/powerpoint/2010/main" val="844622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2889</TotalTime>
  <Words>3678</Words>
  <Application>Microsoft Office PowerPoint</Application>
  <PresentationFormat>Widescreen</PresentationFormat>
  <Paragraphs>356</Paragraphs>
  <Slides>65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Office Theme</vt:lpstr>
      <vt:lpstr>Data Center Security Fundamental</vt:lpstr>
      <vt:lpstr>Cloud Computing Overview</vt:lpstr>
      <vt:lpstr>CLOUD COMPUTING ROLES</vt:lpstr>
      <vt:lpstr>CLOUD COMPUTING ROLES</vt:lpstr>
      <vt:lpstr>Cloud Deployment Models</vt:lpstr>
      <vt:lpstr>Topice-3: Understand Security Concepts Relevant to Cloud Computing</vt:lpstr>
      <vt:lpstr>Network Perimeter</vt:lpstr>
      <vt:lpstr>What is Encryption</vt:lpstr>
      <vt:lpstr>Data in Transit</vt:lpstr>
      <vt:lpstr>Data at Rest</vt:lpstr>
      <vt:lpstr>Importance of Key Management</vt:lpstr>
      <vt:lpstr>PowerPoint Presentation</vt:lpstr>
      <vt:lpstr>Elements of Access Control</vt:lpstr>
      <vt:lpstr>Understand Security Concepts Relevant to Cloud Computing</vt:lpstr>
      <vt:lpstr>The Notorious Nine :Top Threats in 2013</vt:lpstr>
      <vt:lpstr>PowerPoint Presentation</vt:lpstr>
      <vt:lpstr>PowerPoint Presentation</vt:lpstr>
      <vt:lpstr>PowerPoint Presentation</vt:lpstr>
      <vt:lpstr>Infrastructure as a Service (IaaS) Security</vt:lpstr>
      <vt:lpstr>Platform as a Service (PaaS) Security</vt:lpstr>
      <vt:lpstr>Software as a Service (SaaS) Security</vt:lpstr>
      <vt:lpstr>Web Application Security</vt:lpstr>
      <vt:lpstr>Important SLA Components</vt:lpstr>
      <vt:lpstr>Cloud Data Security </vt:lpstr>
      <vt:lpstr>Cloud Data Security</vt:lpstr>
      <vt:lpstr>Topic-1: Cloud Data Life Cycle (CSUSAD)</vt:lpstr>
      <vt:lpstr>Topic-2: Design and Implement Cloud Data Storage Architectures</vt:lpstr>
      <vt:lpstr>IaaS Storage Types</vt:lpstr>
      <vt:lpstr>Volume storage Types</vt:lpstr>
      <vt:lpstr>PaaS Storage Types</vt:lpstr>
      <vt:lpstr>SaaS Storage Types</vt:lpstr>
      <vt:lpstr>Threat to Storage</vt:lpstr>
      <vt:lpstr>Technologies to Address Threats </vt:lpstr>
      <vt:lpstr>Data Security Strategies </vt:lpstr>
      <vt:lpstr>Cloud Platform and Infrastructure Security</vt:lpstr>
      <vt:lpstr>Topic-1: Risk Associated to Cloud Infrastructure</vt:lpstr>
      <vt:lpstr>ENISA</vt:lpstr>
      <vt:lpstr>Virtualization Risks</vt:lpstr>
      <vt:lpstr>Cloud Specific Risks</vt:lpstr>
      <vt:lpstr>Legal Risk</vt:lpstr>
      <vt:lpstr>Non-Cloud Specific Risks</vt:lpstr>
      <vt:lpstr>Cloud Attack Vectors</vt:lpstr>
      <vt:lpstr>Access Controls</vt:lpstr>
      <vt:lpstr>Topic -2: Design and Plan Security Controls</vt:lpstr>
      <vt:lpstr>Physical and Environmental Protection</vt:lpstr>
      <vt:lpstr>Virtualization Systems Control</vt:lpstr>
      <vt:lpstr>Virtualization infrastructure Controls</vt:lpstr>
      <vt:lpstr>IAM</vt:lpstr>
      <vt:lpstr>SSO</vt:lpstr>
      <vt:lpstr>Federation</vt:lpstr>
      <vt:lpstr>Enterprise SSO</vt:lpstr>
      <vt:lpstr>Federation Standards</vt:lpstr>
      <vt:lpstr>Multi-factor Authentication</vt:lpstr>
      <vt:lpstr>Support the Planning Process for the Data Center Design</vt:lpstr>
      <vt:lpstr>Factors That Impact Data Center Design</vt:lpstr>
      <vt:lpstr>Logical Design : Multi-tenancy</vt:lpstr>
      <vt:lpstr>Cloud Management Plane</vt:lpstr>
      <vt:lpstr>Logical Design Levels</vt:lpstr>
      <vt:lpstr>Physical Design Considerations</vt:lpstr>
      <vt:lpstr>Tier Standard Levels</vt:lpstr>
      <vt:lpstr>Environmental Design</vt:lpstr>
      <vt:lpstr>Run Physical Infrastructure for Cloud Environment</vt:lpstr>
      <vt:lpstr>Secure KVM (Keyboard , Video, Mouse) Design Criteria</vt:lpstr>
      <vt:lpstr>Cloud network security</vt:lpstr>
      <vt:lpstr>Network Isolation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Cybersecurity Fundamental August 17th 2019 Presented by Aymen Ahmed</dc:title>
  <dc:creator>365 Pro Plus</dc:creator>
  <cp:lastModifiedBy>DALYA Sarray</cp:lastModifiedBy>
  <cp:revision>17</cp:revision>
  <dcterms:created xsi:type="dcterms:W3CDTF">2019-08-30T16:39:08Z</dcterms:created>
  <dcterms:modified xsi:type="dcterms:W3CDTF">2022-06-06T05:00:17Z</dcterms:modified>
</cp:coreProperties>
</file>